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3" r:id="rId4"/>
    <p:sldMasterId id="2147483808" r:id="rId5"/>
    <p:sldMasterId id="2147483835" r:id="rId6"/>
  </p:sldMasterIdLst>
  <p:notesMasterIdLst>
    <p:notesMasterId r:id="rId25"/>
  </p:notesMasterIdLst>
  <p:handoutMasterIdLst>
    <p:handoutMasterId r:id="rId26"/>
  </p:handoutMasterIdLst>
  <p:sldIdLst>
    <p:sldId id="516" r:id="rId7"/>
    <p:sldId id="11744" r:id="rId8"/>
    <p:sldId id="11726" r:id="rId9"/>
    <p:sldId id="11675" r:id="rId10"/>
    <p:sldId id="11745" r:id="rId11"/>
    <p:sldId id="11725" r:id="rId12"/>
    <p:sldId id="11734" r:id="rId13"/>
    <p:sldId id="11733" r:id="rId14"/>
    <p:sldId id="11721" r:id="rId15"/>
    <p:sldId id="11735" r:id="rId16"/>
    <p:sldId id="770" r:id="rId17"/>
    <p:sldId id="11736" r:id="rId18"/>
    <p:sldId id="11738" r:id="rId19"/>
    <p:sldId id="11732" r:id="rId20"/>
    <p:sldId id="764" r:id="rId21"/>
    <p:sldId id="11707" r:id="rId22"/>
    <p:sldId id="11724" r:id="rId23"/>
    <p:sldId id="11743" r:id="rId24"/>
  </p:sldIdLst>
  <p:sldSz cx="9144000" cy="5143500" type="screen16x9"/>
  <p:notesSz cx="6797675" cy="9926638"/>
  <p:custDataLst>
    <p:tags r:id="rId2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9626" algn="l" rtl="0" fontAlgn="base">
      <a:spcBef>
        <a:spcPct val="0"/>
      </a:spcBef>
      <a:spcAft>
        <a:spcPct val="0"/>
      </a:spcAft>
      <a:defRPr kern="1200">
        <a:solidFill>
          <a:schemeClr val="tx1"/>
        </a:solidFill>
        <a:latin typeface="Arial" charset="0"/>
        <a:ea typeface="+mn-ea"/>
        <a:cs typeface="+mn-cs"/>
      </a:defRPr>
    </a:lvl2pPr>
    <a:lvl3pPr marL="779252" algn="l" rtl="0" fontAlgn="base">
      <a:spcBef>
        <a:spcPct val="0"/>
      </a:spcBef>
      <a:spcAft>
        <a:spcPct val="0"/>
      </a:spcAft>
      <a:defRPr kern="1200">
        <a:solidFill>
          <a:schemeClr val="tx1"/>
        </a:solidFill>
        <a:latin typeface="Arial" charset="0"/>
        <a:ea typeface="+mn-ea"/>
        <a:cs typeface="+mn-cs"/>
      </a:defRPr>
    </a:lvl3pPr>
    <a:lvl4pPr marL="1168878" algn="l" rtl="0" fontAlgn="base">
      <a:spcBef>
        <a:spcPct val="0"/>
      </a:spcBef>
      <a:spcAft>
        <a:spcPct val="0"/>
      </a:spcAft>
      <a:defRPr kern="1200">
        <a:solidFill>
          <a:schemeClr val="tx1"/>
        </a:solidFill>
        <a:latin typeface="Arial" charset="0"/>
        <a:ea typeface="+mn-ea"/>
        <a:cs typeface="+mn-cs"/>
      </a:defRPr>
    </a:lvl4pPr>
    <a:lvl5pPr marL="1558503" algn="l" rtl="0" fontAlgn="base">
      <a:spcBef>
        <a:spcPct val="0"/>
      </a:spcBef>
      <a:spcAft>
        <a:spcPct val="0"/>
      </a:spcAft>
      <a:defRPr kern="1200">
        <a:solidFill>
          <a:schemeClr val="tx1"/>
        </a:solidFill>
        <a:latin typeface="Arial" charset="0"/>
        <a:ea typeface="+mn-ea"/>
        <a:cs typeface="+mn-cs"/>
      </a:defRPr>
    </a:lvl5pPr>
    <a:lvl6pPr marL="1948129" algn="l" defTabSz="779252" rtl="0" eaLnBrk="1" latinLnBrk="0" hangingPunct="1">
      <a:defRPr kern="1200">
        <a:solidFill>
          <a:schemeClr val="tx1"/>
        </a:solidFill>
        <a:latin typeface="Arial" charset="0"/>
        <a:ea typeface="+mn-ea"/>
        <a:cs typeface="+mn-cs"/>
      </a:defRPr>
    </a:lvl6pPr>
    <a:lvl7pPr marL="2337755" algn="l" defTabSz="779252" rtl="0" eaLnBrk="1" latinLnBrk="0" hangingPunct="1">
      <a:defRPr kern="1200">
        <a:solidFill>
          <a:schemeClr val="tx1"/>
        </a:solidFill>
        <a:latin typeface="Arial" charset="0"/>
        <a:ea typeface="+mn-ea"/>
        <a:cs typeface="+mn-cs"/>
      </a:defRPr>
    </a:lvl7pPr>
    <a:lvl8pPr marL="2727381" algn="l" defTabSz="779252" rtl="0" eaLnBrk="1" latinLnBrk="0" hangingPunct="1">
      <a:defRPr kern="1200">
        <a:solidFill>
          <a:schemeClr val="tx1"/>
        </a:solidFill>
        <a:latin typeface="Arial" charset="0"/>
        <a:ea typeface="+mn-ea"/>
        <a:cs typeface="+mn-cs"/>
      </a:defRPr>
    </a:lvl8pPr>
    <a:lvl9pPr marL="3117007" algn="l" defTabSz="779252"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4" userDrawn="1">
          <p15:clr>
            <a:srgbClr val="A4A3A4"/>
          </p15:clr>
        </p15:guide>
        <p15:guide id="2" orient="horz" pos="4247" userDrawn="1">
          <p15:clr>
            <a:srgbClr val="A4A3A4"/>
          </p15:clr>
        </p15:guide>
        <p15:guide id="3" orient="horz" pos="686" userDrawn="1">
          <p15:clr>
            <a:srgbClr val="A4A3A4"/>
          </p15:clr>
        </p15:guide>
        <p15:guide id="4" orient="horz" pos="482" userDrawn="1">
          <p15:clr>
            <a:srgbClr val="A4A3A4"/>
          </p15:clr>
        </p15:guide>
        <p15:guide id="5" orient="horz" pos="4110" userDrawn="1">
          <p15:clr>
            <a:srgbClr val="A4A3A4"/>
          </p15:clr>
        </p15:guide>
        <p15:guide id="6" pos="6068" userDrawn="1">
          <p15:clr>
            <a:srgbClr val="A4A3A4"/>
          </p15:clr>
        </p15:guide>
        <p15:guide id="7" pos="172" userDrawn="1">
          <p15:clr>
            <a:srgbClr val="A4A3A4"/>
          </p15:clr>
        </p15:guide>
        <p15:guide id="8" orient="horz" pos="731" userDrawn="1">
          <p15:clr>
            <a:srgbClr val="A4A3A4"/>
          </p15:clr>
        </p15:guide>
        <p15:guide id="9" orient="horz" pos="2409" userDrawn="1">
          <p15:clr>
            <a:srgbClr val="A4A3A4"/>
          </p15:clr>
        </p15:guide>
        <p15:guide id="10" pos="103" userDrawn="1">
          <p15:clr>
            <a:srgbClr val="A4A3A4"/>
          </p15:clr>
        </p15:guide>
        <p15:guide id="11" pos="3075" userDrawn="1">
          <p15:clr>
            <a:srgbClr val="A4A3A4"/>
          </p15:clr>
        </p15:guide>
        <p15:guide id="12" pos="3120" userDrawn="1">
          <p15:clr>
            <a:srgbClr val="A4A3A4"/>
          </p15:clr>
        </p15:guide>
        <p15:guide id="13" pos="3165" userDrawn="1">
          <p15:clr>
            <a:srgbClr val="A4A3A4"/>
          </p15:clr>
        </p15:guide>
        <p15:guide id="14" orient="horz" pos="663" userDrawn="1">
          <p15:clr>
            <a:srgbClr val="A4A3A4"/>
          </p15:clr>
        </p15:guide>
        <p15:guide id="15" orient="horz" pos="1797" userDrawn="1">
          <p15:clr>
            <a:srgbClr val="A4A3A4"/>
          </p15:clr>
        </p15:guide>
        <p15:guide id="16" orient="horz" pos="436" userDrawn="1">
          <p15:clr>
            <a:srgbClr val="A4A3A4"/>
          </p15:clr>
        </p15:guide>
        <p15:guide id="17" orient="horz" pos="1389" userDrawn="1">
          <p15:clr>
            <a:srgbClr val="A4A3A4"/>
          </p15:clr>
        </p15:guide>
        <p15:guide id="18" orient="horz" pos="1026" userDrawn="1">
          <p15:clr>
            <a:srgbClr val="A4A3A4"/>
          </p15:clr>
        </p15:guide>
        <p15:guide id="19" orient="horz" pos="709" userDrawn="1">
          <p15:clr>
            <a:srgbClr val="A4A3A4"/>
          </p15:clr>
        </p15:guide>
        <p15:guide id="21" orient="horz" pos="2069" userDrawn="1">
          <p15:clr>
            <a:srgbClr val="A4A3A4"/>
          </p15:clr>
        </p15:guide>
        <p15:guide id="22" orient="horz" pos="2319" userDrawn="1">
          <p15:clr>
            <a:srgbClr val="A4A3A4"/>
          </p15:clr>
        </p15:guide>
        <p15:guide id="23" orient="horz" pos="3083" userDrawn="1">
          <p15:clr>
            <a:srgbClr val="A4A3A4"/>
          </p15:clr>
        </p15:guide>
        <p15:guide id="24" orient="horz" userDrawn="1">
          <p15:clr>
            <a:srgbClr val="A4A3A4"/>
          </p15:clr>
        </p15:guide>
        <p15:guide id="25" orient="horz" pos="532" userDrawn="1">
          <p15:clr>
            <a:srgbClr val="A4A3A4"/>
          </p15:clr>
        </p15:guide>
        <p15:guide id="26" orient="horz" pos="1807" userDrawn="1">
          <p15:clr>
            <a:srgbClr val="A4A3A4"/>
          </p15:clr>
        </p15:guide>
        <p15:guide id="27" pos="5601" userDrawn="1">
          <p15:clr>
            <a:srgbClr val="A4A3A4"/>
          </p15:clr>
        </p15:guide>
        <p15:guide id="28" pos="159" userDrawn="1">
          <p15:clr>
            <a:srgbClr val="A4A3A4"/>
          </p15:clr>
        </p15:guide>
        <p15:guide id="29" pos="2880" userDrawn="1">
          <p15:clr>
            <a:srgbClr val="A4A3A4"/>
          </p15:clr>
        </p15:guide>
        <p15:guide id="30" pos="2923" userDrawn="1">
          <p15:clr>
            <a:srgbClr val="A4A3A4"/>
          </p15:clr>
        </p15:guide>
        <p15:guide id="31" pos="2839"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wahlen, Christine-MGB" initials="ZC" lastIdx="2" clrIdx="0">
    <p:extLst>
      <p:ext uri="{19B8F6BF-5375-455C-9EA6-DF929625EA0E}">
        <p15:presenceInfo xmlns:p15="http://schemas.microsoft.com/office/powerpoint/2012/main" userId="S-1-5-21-3337694594-3164010954-1970556278-65749" providerId="AD"/>
      </p:ext>
    </p:extLst>
  </p:cmAuthor>
  <p:cmAuthor id="2" name="Zwahlen, Christine-MGB" initials="ZC [2]" lastIdx="1" clrIdx="1">
    <p:extLst>
      <p:ext uri="{19B8F6BF-5375-455C-9EA6-DF929625EA0E}">
        <p15:presenceInfo xmlns:p15="http://schemas.microsoft.com/office/powerpoint/2012/main" userId="S::Christine.Zwahlen@mgb.ch::b2b79879-d71c-4cf3-839b-5daf8ad628bf" providerId="AD"/>
      </p:ext>
    </p:extLst>
  </p:cmAuthor>
  <p:cmAuthor id="3" name="Krayer, Hanna-MGB" initials="KH [2]" lastIdx="3" clrIdx="2">
    <p:extLst>
      <p:ext uri="{19B8F6BF-5375-455C-9EA6-DF929625EA0E}">
        <p15:presenceInfo xmlns:p15="http://schemas.microsoft.com/office/powerpoint/2012/main" userId="S::Hanna.Krayer@mgb.ch::25bdf9df-da0f-4280-b45f-88c690434079" providerId="AD"/>
      </p:ext>
    </p:extLst>
  </p:cmAuthor>
  <p:cmAuthor id="4" name="Tschan, Alexandra-MGB" initials="TA" lastIdx="1" clrIdx="3">
    <p:extLst>
      <p:ext uri="{19B8F6BF-5375-455C-9EA6-DF929625EA0E}">
        <p15:presenceInfo xmlns:p15="http://schemas.microsoft.com/office/powerpoint/2012/main" userId="S::alexandra.tschan@mgb.ch::8e0a8590-7bd9-4d7a-b0ef-2cce1a1c5a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AA3A"/>
    <a:srgbClr val="183739"/>
    <a:srgbClr val="208703"/>
    <a:srgbClr val="FFFFFF"/>
    <a:srgbClr val="114A02"/>
    <a:srgbClr val="000000"/>
    <a:srgbClr val="DFF8D8"/>
    <a:srgbClr val="E8F2E6"/>
    <a:srgbClr val="E9F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C4FC5-54A7-4649-A923-EE2CF9EC51BE}" v="91" dt="2021-10-04T15:07:18.345"/>
    <p1510:client id="{BD1C24CB-2EAF-493F-B158-C4EEACFE5FB1}" v="225" dt="2021-10-05T13:11:08.53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01" autoAdjust="0"/>
  </p:normalViewPr>
  <p:slideViewPr>
    <p:cSldViewPr snapToGrid="0">
      <p:cViewPr varScale="1">
        <p:scale>
          <a:sx n="69" d="100"/>
          <a:sy n="69" d="100"/>
        </p:scale>
        <p:origin x="1128" y="56"/>
      </p:cViewPr>
      <p:guideLst>
        <p:guide orient="horz" pos="164"/>
        <p:guide orient="horz" pos="4247"/>
        <p:guide orient="horz" pos="686"/>
        <p:guide orient="horz" pos="482"/>
        <p:guide orient="horz" pos="4110"/>
        <p:guide pos="6068"/>
        <p:guide pos="172"/>
        <p:guide orient="horz" pos="731"/>
        <p:guide orient="horz" pos="2409"/>
        <p:guide pos="103"/>
        <p:guide pos="3075"/>
        <p:guide pos="3120"/>
        <p:guide pos="3165"/>
        <p:guide orient="horz" pos="663"/>
        <p:guide orient="horz" pos="1797"/>
        <p:guide orient="horz" pos="436"/>
        <p:guide orient="horz" pos="1389"/>
        <p:guide orient="horz" pos="1026"/>
        <p:guide orient="horz" pos="709"/>
        <p:guide orient="horz" pos="2069"/>
        <p:guide orient="horz" pos="2319"/>
        <p:guide orient="horz" pos="3083"/>
        <p:guide orient="horz"/>
        <p:guide orient="horz" pos="532"/>
        <p:guide orient="horz" pos="1807"/>
        <p:guide pos="5601"/>
        <p:guide pos="159"/>
        <p:guide pos="2880"/>
        <p:guide pos="2923"/>
        <p:guide pos="283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gs" Target="tags/tag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yer, Hanna-MGB" userId="25bdf9df-da0f-4280-b45f-88c690434079" providerId="ADAL" clId="{FE3D1E25-F5C0-4DB6-9099-2E952B3BFB51}"/>
    <pc:docChg chg="undo custSel addSld delSld modSld sldOrd">
      <pc:chgData name="Krayer, Hanna-MGB" userId="25bdf9df-da0f-4280-b45f-88c690434079" providerId="ADAL" clId="{FE3D1E25-F5C0-4DB6-9099-2E952B3BFB51}" dt="2021-09-29T17:03:49.682" v="1824" actId="113"/>
      <pc:docMkLst>
        <pc:docMk/>
      </pc:docMkLst>
      <pc:sldChg chg="addSp delSp modSp mod modNotesTx">
        <pc:chgData name="Krayer, Hanna-MGB" userId="25bdf9df-da0f-4280-b45f-88c690434079" providerId="ADAL" clId="{FE3D1E25-F5C0-4DB6-9099-2E952B3BFB51}" dt="2021-09-29T16:47:04.718" v="1128" actId="113"/>
        <pc:sldMkLst>
          <pc:docMk/>
          <pc:sldMk cId="1077379542" sldId="516"/>
        </pc:sldMkLst>
        <pc:spChg chg="add del mod">
          <ac:chgData name="Krayer, Hanna-MGB" userId="25bdf9df-da0f-4280-b45f-88c690434079" providerId="ADAL" clId="{FE3D1E25-F5C0-4DB6-9099-2E952B3BFB51}" dt="2021-09-29T15:41:50.423" v="9" actId="478"/>
          <ac:spMkLst>
            <pc:docMk/>
            <pc:sldMk cId="1077379542" sldId="516"/>
            <ac:spMk id="3" creationId="{A55A71B4-D0ED-4444-9764-11FD2A112FB3}"/>
          </ac:spMkLst>
        </pc:spChg>
        <pc:spChg chg="add mod">
          <ac:chgData name="Krayer, Hanna-MGB" userId="25bdf9df-da0f-4280-b45f-88c690434079" providerId="ADAL" clId="{FE3D1E25-F5C0-4DB6-9099-2E952B3BFB51}" dt="2021-09-29T15:41:50.986" v="10"/>
          <ac:spMkLst>
            <pc:docMk/>
            <pc:sldMk cId="1077379542" sldId="516"/>
            <ac:spMk id="9" creationId="{153CC37B-04EC-4EC8-94EB-BA6F77AEFC96}"/>
          </ac:spMkLst>
        </pc:spChg>
        <pc:spChg chg="add mod">
          <ac:chgData name="Krayer, Hanna-MGB" userId="25bdf9df-da0f-4280-b45f-88c690434079" providerId="ADAL" clId="{FE3D1E25-F5C0-4DB6-9099-2E952B3BFB51}" dt="2021-09-29T15:41:50.986" v="10"/>
          <ac:spMkLst>
            <pc:docMk/>
            <pc:sldMk cId="1077379542" sldId="516"/>
            <ac:spMk id="10" creationId="{5D9166CB-669E-4639-80AA-456B4855ABDE}"/>
          </ac:spMkLst>
        </pc:spChg>
        <pc:spChg chg="mod">
          <ac:chgData name="Krayer, Hanna-MGB" userId="25bdf9df-da0f-4280-b45f-88c690434079" providerId="ADAL" clId="{FE3D1E25-F5C0-4DB6-9099-2E952B3BFB51}" dt="2021-09-29T15:54:00.639" v="488" actId="20577"/>
          <ac:spMkLst>
            <pc:docMk/>
            <pc:sldMk cId="1077379542" sldId="516"/>
            <ac:spMk id="18" creationId="{BFE5EDD6-88CB-450B-A3BE-B0FD9219219C}"/>
          </ac:spMkLst>
        </pc:spChg>
        <pc:spChg chg="mod">
          <ac:chgData name="Krayer, Hanna-MGB" userId="25bdf9df-da0f-4280-b45f-88c690434079" providerId="ADAL" clId="{FE3D1E25-F5C0-4DB6-9099-2E952B3BFB51}" dt="2021-09-29T15:59:14.360" v="489"/>
          <ac:spMkLst>
            <pc:docMk/>
            <pc:sldMk cId="1077379542" sldId="516"/>
            <ac:spMk id="20" creationId="{2D2FE63E-2C50-4B7E-88E3-93CCC65AF688}"/>
          </ac:spMkLst>
        </pc:spChg>
        <pc:spChg chg="del">
          <ac:chgData name="Krayer, Hanna-MGB" userId="25bdf9df-da0f-4280-b45f-88c690434079" providerId="ADAL" clId="{FE3D1E25-F5C0-4DB6-9099-2E952B3BFB51}" dt="2021-09-29T15:41:47.773" v="8" actId="478"/>
          <ac:spMkLst>
            <pc:docMk/>
            <pc:sldMk cId="1077379542" sldId="516"/>
            <ac:spMk id="21" creationId="{86D8C915-60F3-43F7-B7C3-AAA0F1E837B0}"/>
          </ac:spMkLst>
        </pc:spChg>
        <pc:spChg chg="del">
          <ac:chgData name="Krayer, Hanna-MGB" userId="25bdf9df-da0f-4280-b45f-88c690434079" providerId="ADAL" clId="{FE3D1E25-F5C0-4DB6-9099-2E952B3BFB51}" dt="2021-09-29T15:41:47.773" v="8" actId="478"/>
          <ac:spMkLst>
            <pc:docMk/>
            <pc:sldMk cId="1077379542" sldId="516"/>
            <ac:spMk id="22" creationId="{06D9E782-95F8-4FEA-9DA3-12281E03EA9D}"/>
          </ac:spMkLst>
        </pc:spChg>
      </pc:sldChg>
      <pc:sldChg chg="addSp delSp modSp mod">
        <pc:chgData name="Krayer, Hanna-MGB" userId="25bdf9df-da0f-4280-b45f-88c690434079" providerId="ADAL" clId="{FE3D1E25-F5C0-4DB6-9099-2E952B3BFB51}" dt="2021-09-29T16:16:38.556" v="564"/>
        <pc:sldMkLst>
          <pc:docMk/>
          <pc:sldMk cId="688522727" sldId="764"/>
        </pc:sldMkLst>
        <pc:spChg chg="del">
          <ac:chgData name="Krayer, Hanna-MGB" userId="25bdf9df-da0f-4280-b45f-88c690434079" providerId="ADAL" clId="{FE3D1E25-F5C0-4DB6-9099-2E952B3BFB51}" dt="2021-09-29T16:16:37.907" v="563" actId="478"/>
          <ac:spMkLst>
            <pc:docMk/>
            <pc:sldMk cId="688522727" sldId="764"/>
            <ac:spMk id="2" creationId="{2CAB31A7-26C8-458D-BF4E-3B213DD6F99D}"/>
          </ac:spMkLst>
        </pc:spChg>
        <pc:spChg chg="add mod">
          <ac:chgData name="Krayer, Hanna-MGB" userId="25bdf9df-da0f-4280-b45f-88c690434079" providerId="ADAL" clId="{FE3D1E25-F5C0-4DB6-9099-2E952B3BFB51}" dt="2021-09-29T16:16:38.556" v="564"/>
          <ac:spMkLst>
            <pc:docMk/>
            <pc:sldMk cId="688522727" sldId="764"/>
            <ac:spMk id="9" creationId="{934D7556-B2CF-475E-AD3C-39E042CADB85}"/>
          </ac:spMkLst>
        </pc:spChg>
      </pc:sldChg>
      <pc:sldChg chg="del">
        <pc:chgData name="Krayer, Hanna-MGB" userId="25bdf9df-da0f-4280-b45f-88c690434079" providerId="ADAL" clId="{FE3D1E25-F5C0-4DB6-9099-2E952B3BFB51}" dt="2021-09-29T15:40:53.262" v="4" actId="47"/>
        <pc:sldMkLst>
          <pc:docMk/>
          <pc:sldMk cId="50681824" sldId="765"/>
        </pc:sldMkLst>
      </pc:sldChg>
      <pc:sldChg chg="modNotesTx">
        <pc:chgData name="Krayer, Hanna-MGB" userId="25bdf9df-da0f-4280-b45f-88c690434079" providerId="ADAL" clId="{FE3D1E25-F5C0-4DB6-9099-2E952B3BFB51}" dt="2021-09-29T17:03:24.855" v="1775" actId="20577"/>
        <pc:sldMkLst>
          <pc:docMk/>
          <pc:sldMk cId="2186328483" sldId="770"/>
        </pc:sldMkLst>
      </pc:sldChg>
      <pc:sldChg chg="addSp delSp modSp mod modClrScheme chgLayout">
        <pc:chgData name="Krayer, Hanna-MGB" userId="25bdf9df-da0f-4280-b45f-88c690434079" providerId="ADAL" clId="{FE3D1E25-F5C0-4DB6-9099-2E952B3BFB51}" dt="2021-09-29T16:27:54.860" v="718" actId="478"/>
        <pc:sldMkLst>
          <pc:docMk/>
          <pc:sldMk cId="2885957085" sldId="771"/>
        </pc:sldMkLst>
        <pc:spChg chg="add del mod ord">
          <ac:chgData name="Krayer, Hanna-MGB" userId="25bdf9df-da0f-4280-b45f-88c690434079" providerId="ADAL" clId="{FE3D1E25-F5C0-4DB6-9099-2E952B3BFB51}" dt="2021-09-29T16:27:54.860" v="718" actId="478"/>
          <ac:spMkLst>
            <pc:docMk/>
            <pc:sldMk cId="2885957085" sldId="771"/>
            <ac:spMk id="2" creationId="{4E72A372-6A03-40A4-819E-4FCB132A0940}"/>
          </ac:spMkLst>
        </pc:spChg>
        <pc:spChg chg="add del mod ord">
          <ac:chgData name="Krayer, Hanna-MGB" userId="25bdf9df-da0f-4280-b45f-88c690434079" providerId="ADAL" clId="{FE3D1E25-F5C0-4DB6-9099-2E952B3BFB51}" dt="2021-09-29T16:27:50.948" v="717" actId="478"/>
          <ac:spMkLst>
            <pc:docMk/>
            <pc:sldMk cId="2885957085" sldId="771"/>
            <ac:spMk id="3" creationId="{D836D2CA-A848-4406-9219-04C7285EBCE9}"/>
          </ac:spMkLst>
        </pc:spChg>
        <pc:spChg chg="mod ord">
          <ac:chgData name="Krayer, Hanna-MGB" userId="25bdf9df-da0f-4280-b45f-88c690434079" providerId="ADAL" clId="{FE3D1E25-F5C0-4DB6-9099-2E952B3BFB51}" dt="2021-09-29T16:19:34.895" v="577" actId="700"/>
          <ac:spMkLst>
            <pc:docMk/>
            <pc:sldMk cId="2885957085" sldId="771"/>
            <ac:spMk id="14" creationId="{ACD25599-6DCD-41E4-B006-6CA122247524}"/>
          </ac:spMkLst>
        </pc:spChg>
        <pc:spChg chg="mod ord">
          <ac:chgData name="Krayer, Hanna-MGB" userId="25bdf9df-da0f-4280-b45f-88c690434079" providerId="ADAL" clId="{FE3D1E25-F5C0-4DB6-9099-2E952B3BFB51}" dt="2021-09-29T16:19:34.895" v="577" actId="700"/>
          <ac:spMkLst>
            <pc:docMk/>
            <pc:sldMk cId="2885957085" sldId="771"/>
            <ac:spMk id="16" creationId="{8BD80134-8FA0-4AD0-BB43-9769E6008CAE}"/>
          </ac:spMkLst>
        </pc:spChg>
        <pc:spChg chg="mod ord">
          <ac:chgData name="Krayer, Hanna-MGB" userId="25bdf9df-da0f-4280-b45f-88c690434079" providerId="ADAL" clId="{FE3D1E25-F5C0-4DB6-9099-2E952B3BFB51}" dt="2021-09-29T16:19:34.895" v="577" actId="700"/>
          <ac:spMkLst>
            <pc:docMk/>
            <pc:sldMk cId="2885957085" sldId="771"/>
            <ac:spMk id="17" creationId="{6FE1D073-BE0D-41B2-9FC6-DC101B01840B}"/>
          </ac:spMkLst>
        </pc:spChg>
      </pc:sldChg>
      <pc:sldChg chg="addSp delSp modSp mod modNotesTx">
        <pc:chgData name="Krayer, Hanna-MGB" userId="25bdf9df-da0f-4280-b45f-88c690434079" providerId="ADAL" clId="{FE3D1E25-F5C0-4DB6-9099-2E952B3BFB51}" dt="2021-09-29T17:01:18.916" v="1670" actId="20577"/>
        <pc:sldMkLst>
          <pc:docMk/>
          <pc:sldMk cId="1297561272" sldId="11675"/>
        </pc:sldMkLst>
        <pc:spChg chg="del">
          <ac:chgData name="Krayer, Hanna-MGB" userId="25bdf9df-da0f-4280-b45f-88c690434079" providerId="ADAL" clId="{FE3D1E25-F5C0-4DB6-9099-2E952B3BFB51}" dt="2021-09-29T15:40:29.002" v="1" actId="478"/>
          <ac:spMkLst>
            <pc:docMk/>
            <pc:sldMk cId="1297561272" sldId="11675"/>
            <ac:spMk id="4" creationId="{04F6A9FD-0501-43F0-9911-086C04631DD9}"/>
          </ac:spMkLst>
        </pc:spChg>
        <pc:spChg chg="mod">
          <ac:chgData name="Krayer, Hanna-MGB" userId="25bdf9df-da0f-4280-b45f-88c690434079" providerId="ADAL" clId="{FE3D1E25-F5C0-4DB6-9099-2E952B3BFB51}" dt="2021-09-29T15:40:29.482" v="2"/>
          <ac:spMkLst>
            <pc:docMk/>
            <pc:sldMk cId="1297561272" sldId="11675"/>
            <ac:spMk id="6" creationId="{73E909CA-AE03-4BF8-9547-C729F4987ECE}"/>
          </ac:spMkLst>
        </pc:spChg>
        <pc:spChg chg="add mod">
          <ac:chgData name="Krayer, Hanna-MGB" userId="25bdf9df-da0f-4280-b45f-88c690434079" providerId="ADAL" clId="{FE3D1E25-F5C0-4DB6-9099-2E952B3BFB51}" dt="2021-09-29T15:40:29.482" v="2"/>
          <ac:spMkLst>
            <pc:docMk/>
            <pc:sldMk cId="1297561272" sldId="11675"/>
            <ac:spMk id="8" creationId="{ED0A4BE6-74B1-421F-9DBD-C04845ED1821}"/>
          </ac:spMkLst>
        </pc:spChg>
        <pc:grpChg chg="add mod">
          <ac:chgData name="Krayer, Hanna-MGB" userId="25bdf9df-da0f-4280-b45f-88c690434079" providerId="ADAL" clId="{FE3D1E25-F5C0-4DB6-9099-2E952B3BFB51}" dt="2021-09-29T15:40:29.482" v="2"/>
          <ac:grpSpMkLst>
            <pc:docMk/>
            <pc:sldMk cId="1297561272" sldId="11675"/>
            <ac:grpSpMk id="5" creationId="{C3A2297F-2936-44C0-BB10-A9036BC0169A}"/>
          </ac:grpSpMkLst>
        </pc:grpChg>
        <pc:picChg chg="mod">
          <ac:chgData name="Krayer, Hanna-MGB" userId="25bdf9df-da0f-4280-b45f-88c690434079" providerId="ADAL" clId="{FE3D1E25-F5C0-4DB6-9099-2E952B3BFB51}" dt="2021-09-29T15:40:29.482" v="2"/>
          <ac:picMkLst>
            <pc:docMk/>
            <pc:sldMk cId="1297561272" sldId="11675"/>
            <ac:picMk id="7" creationId="{BFDE863B-10AB-41FB-B9CD-CEEC4CF7B999}"/>
          </ac:picMkLst>
        </pc:picChg>
      </pc:sldChg>
      <pc:sldChg chg="delSp mod">
        <pc:chgData name="Krayer, Hanna-MGB" userId="25bdf9df-da0f-4280-b45f-88c690434079" providerId="ADAL" clId="{FE3D1E25-F5C0-4DB6-9099-2E952B3BFB51}" dt="2021-09-29T16:16:50.823" v="567" actId="478"/>
        <pc:sldMkLst>
          <pc:docMk/>
          <pc:sldMk cId="2108809080" sldId="11707"/>
        </pc:sldMkLst>
        <pc:spChg chg="del">
          <ac:chgData name="Krayer, Hanna-MGB" userId="25bdf9df-da0f-4280-b45f-88c690434079" providerId="ADAL" clId="{FE3D1E25-F5C0-4DB6-9099-2E952B3BFB51}" dt="2021-09-29T16:16:50.823" v="567" actId="478"/>
          <ac:spMkLst>
            <pc:docMk/>
            <pc:sldMk cId="2108809080" sldId="11707"/>
            <ac:spMk id="2" creationId="{2240398D-7F35-42CB-81B3-346F5A9FCC32}"/>
          </ac:spMkLst>
        </pc:spChg>
        <pc:spChg chg="del">
          <ac:chgData name="Krayer, Hanna-MGB" userId="25bdf9df-da0f-4280-b45f-88c690434079" providerId="ADAL" clId="{FE3D1E25-F5C0-4DB6-9099-2E952B3BFB51}" dt="2021-09-29T16:16:50.823" v="567" actId="478"/>
          <ac:spMkLst>
            <pc:docMk/>
            <pc:sldMk cId="2108809080" sldId="11707"/>
            <ac:spMk id="3" creationId="{B410C067-2988-47F3-8D5F-A2DA9EAAFBD8}"/>
          </ac:spMkLst>
        </pc:spChg>
        <pc:spChg chg="del">
          <ac:chgData name="Krayer, Hanna-MGB" userId="25bdf9df-da0f-4280-b45f-88c690434079" providerId="ADAL" clId="{FE3D1E25-F5C0-4DB6-9099-2E952B3BFB51}" dt="2021-09-29T16:16:50.823" v="567" actId="478"/>
          <ac:spMkLst>
            <pc:docMk/>
            <pc:sldMk cId="2108809080" sldId="11707"/>
            <ac:spMk id="4" creationId="{6C39D07D-13BB-4DAF-A2EC-FC0660BE1897}"/>
          </ac:spMkLst>
        </pc:spChg>
      </pc:sldChg>
      <pc:sldChg chg="addSp delSp modSp mod">
        <pc:chgData name="Krayer, Hanna-MGB" userId="25bdf9df-da0f-4280-b45f-88c690434079" providerId="ADAL" clId="{FE3D1E25-F5C0-4DB6-9099-2E952B3BFB51}" dt="2021-09-29T16:16:44.801" v="566"/>
        <pc:sldMkLst>
          <pc:docMk/>
          <pc:sldMk cId="1633486179" sldId="11710"/>
        </pc:sldMkLst>
        <pc:spChg chg="del">
          <ac:chgData name="Krayer, Hanna-MGB" userId="25bdf9df-da0f-4280-b45f-88c690434079" providerId="ADAL" clId="{FE3D1E25-F5C0-4DB6-9099-2E952B3BFB51}" dt="2021-09-29T16:16:44.412" v="565" actId="478"/>
          <ac:spMkLst>
            <pc:docMk/>
            <pc:sldMk cId="1633486179" sldId="11710"/>
            <ac:spMk id="2" creationId="{8074192C-C0CA-4F37-B727-F0E0FD6F39CD}"/>
          </ac:spMkLst>
        </pc:spChg>
        <pc:spChg chg="add mod">
          <ac:chgData name="Krayer, Hanna-MGB" userId="25bdf9df-da0f-4280-b45f-88c690434079" providerId="ADAL" clId="{FE3D1E25-F5C0-4DB6-9099-2E952B3BFB51}" dt="2021-09-29T16:16:44.801" v="566"/>
          <ac:spMkLst>
            <pc:docMk/>
            <pc:sldMk cId="1633486179" sldId="11710"/>
            <ac:spMk id="24" creationId="{626F364B-1CCC-4232-A99C-175BCC464FCE}"/>
          </ac:spMkLst>
        </pc:spChg>
      </pc:sldChg>
      <pc:sldChg chg="addSp delSp modSp mod">
        <pc:chgData name="Krayer, Hanna-MGB" userId="25bdf9df-da0f-4280-b45f-88c690434079" providerId="ADAL" clId="{FE3D1E25-F5C0-4DB6-9099-2E952B3BFB51}" dt="2021-09-29T16:15:48.905" v="550"/>
        <pc:sldMkLst>
          <pc:docMk/>
          <pc:sldMk cId="587213958" sldId="11721"/>
        </pc:sldMkLst>
        <pc:spChg chg="del">
          <ac:chgData name="Krayer, Hanna-MGB" userId="25bdf9df-da0f-4280-b45f-88c690434079" providerId="ADAL" clId="{FE3D1E25-F5C0-4DB6-9099-2E952B3BFB51}" dt="2021-09-29T16:15:48.120" v="549" actId="478"/>
          <ac:spMkLst>
            <pc:docMk/>
            <pc:sldMk cId="587213958" sldId="11721"/>
            <ac:spMk id="7" creationId="{57E589A0-0E4D-482E-8C72-DE77BDEBB454}"/>
          </ac:spMkLst>
        </pc:spChg>
        <pc:spChg chg="add mod">
          <ac:chgData name="Krayer, Hanna-MGB" userId="25bdf9df-da0f-4280-b45f-88c690434079" providerId="ADAL" clId="{FE3D1E25-F5C0-4DB6-9099-2E952B3BFB51}" dt="2021-09-29T16:15:48.905" v="550"/>
          <ac:spMkLst>
            <pc:docMk/>
            <pc:sldMk cId="587213958" sldId="11721"/>
            <ac:spMk id="26" creationId="{F5589BF1-156C-4DCA-8F4B-C8F2ABB24F48}"/>
          </ac:spMkLst>
        </pc:spChg>
      </pc:sldChg>
      <pc:sldChg chg="del">
        <pc:chgData name="Krayer, Hanna-MGB" userId="25bdf9df-da0f-4280-b45f-88c690434079" providerId="ADAL" clId="{FE3D1E25-F5C0-4DB6-9099-2E952B3BFB51}" dt="2021-09-29T15:40:33.787" v="3" actId="47"/>
        <pc:sldMkLst>
          <pc:docMk/>
          <pc:sldMk cId="1469578633" sldId="11723"/>
        </pc:sldMkLst>
      </pc:sldChg>
      <pc:sldChg chg="addSp delSp modSp mod ord">
        <pc:chgData name="Krayer, Hanna-MGB" userId="25bdf9df-da0f-4280-b45f-88c690434079" providerId="ADAL" clId="{FE3D1E25-F5C0-4DB6-9099-2E952B3BFB51}" dt="2021-09-29T16:16:57.196" v="569"/>
        <pc:sldMkLst>
          <pc:docMk/>
          <pc:sldMk cId="4086463986" sldId="11724"/>
        </pc:sldMkLst>
        <pc:spChg chg="del">
          <ac:chgData name="Krayer, Hanna-MGB" userId="25bdf9df-da0f-4280-b45f-88c690434079" providerId="ADAL" clId="{FE3D1E25-F5C0-4DB6-9099-2E952B3BFB51}" dt="2021-09-29T16:16:56.371" v="568" actId="478"/>
          <ac:spMkLst>
            <pc:docMk/>
            <pc:sldMk cId="4086463986" sldId="11724"/>
            <ac:spMk id="5" creationId="{E13F8EBF-E2E2-4189-8DBA-C1AC60B59540}"/>
          </ac:spMkLst>
        </pc:spChg>
        <pc:spChg chg="add mod">
          <ac:chgData name="Krayer, Hanna-MGB" userId="25bdf9df-da0f-4280-b45f-88c690434079" providerId="ADAL" clId="{FE3D1E25-F5C0-4DB6-9099-2E952B3BFB51}" dt="2021-09-29T16:16:57.196" v="569"/>
          <ac:spMkLst>
            <pc:docMk/>
            <pc:sldMk cId="4086463986" sldId="11724"/>
            <ac:spMk id="14" creationId="{04582BA9-E9E2-467C-BC5C-639E879E569B}"/>
          </ac:spMkLst>
        </pc:spChg>
      </pc:sldChg>
      <pc:sldChg chg="modNotesTx">
        <pc:chgData name="Krayer, Hanna-MGB" userId="25bdf9df-da0f-4280-b45f-88c690434079" providerId="ADAL" clId="{FE3D1E25-F5C0-4DB6-9099-2E952B3BFB51}" dt="2021-09-29T17:01:48.753" v="1674" actId="20577"/>
        <pc:sldMkLst>
          <pc:docMk/>
          <pc:sldMk cId="3845504481" sldId="11725"/>
        </pc:sldMkLst>
      </pc:sldChg>
      <pc:sldChg chg="modNotesTx">
        <pc:chgData name="Krayer, Hanna-MGB" userId="25bdf9df-da0f-4280-b45f-88c690434079" providerId="ADAL" clId="{FE3D1E25-F5C0-4DB6-9099-2E952B3BFB51}" dt="2021-09-29T17:01:30.818" v="1672" actId="20577"/>
        <pc:sldMkLst>
          <pc:docMk/>
          <pc:sldMk cId="3591063769" sldId="11726"/>
        </pc:sldMkLst>
      </pc:sldChg>
      <pc:sldChg chg="delSp mod modNotesTx">
        <pc:chgData name="Krayer, Hanna-MGB" userId="25bdf9df-da0f-4280-b45f-88c690434079" providerId="ADAL" clId="{FE3D1E25-F5C0-4DB6-9099-2E952B3BFB51}" dt="2021-09-29T17:03:49.682" v="1824" actId="113"/>
        <pc:sldMkLst>
          <pc:docMk/>
          <pc:sldMk cId="3245354346" sldId="11732"/>
        </pc:sldMkLst>
        <pc:spChg chg="del">
          <ac:chgData name="Krayer, Hanna-MGB" userId="25bdf9df-da0f-4280-b45f-88c690434079" providerId="ADAL" clId="{FE3D1E25-F5C0-4DB6-9099-2E952B3BFB51}" dt="2021-09-29T16:16:27.747" v="561" actId="478"/>
          <ac:spMkLst>
            <pc:docMk/>
            <pc:sldMk cId="3245354346" sldId="11732"/>
            <ac:spMk id="2" creationId="{1DE29BAB-42C1-4A98-8E84-D0AEDEAE2385}"/>
          </ac:spMkLst>
        </pc:spChg>
        <pc:spChg chg="del">
          <ac:chgData name="Krayer, Hanna-MGB" userId="25bdf9df-da0f-4280-b45f-88c690434079" providerId="ADAL" clId="{FE3D1E25-F5C0-4DB6-9099-2E952B3BFB51}" dt="2021-09-29T16:16:27.747" v="561" actId="478"/>
          <ac:spMkLst>
            <pc:docMk/>
            <pc:sldMk cId="3245354346" sldId="11732"/>
            <ac:spMk id="4" creationId="{E74BDC01-4A04-404B-96F0-8B002BBAAD69}"/>
          </ac:spMkLst>
        </pc:spChg>
      </pc:sldChg>
      <pc:sldChg chg="delSp mod modNotesTx">
        <pc:chgData name="Krayer, Hanna-MGB" userId="25bdf9df-da0f-4280-b45f-88c690434079" providerId="ADAL" clId="{FE3D1E25-F5C0-4DB6-9099-2E952B3BFB51}" dt="2021-09-29T17:03:03.827" v="1756" actId="113"/>
        <pc:sldMkLst>
          <pc:docMk/>
          <pc:sldMk cId="3754916611" sldId="11733"/>
        </pc:sldMkLst>
        <pc:spChg chg="del">
          <ac:chgData name="Krayer, Hanna-MGB" userId="25bdf9df-da0f-4280-b45f-88c690434079" providerId="ADAL" clId="{FE3D1E25-F5C0-4DB6-9099-2E952B3BFB51}" dt="2021-09-29T16:15:43.546" v="548" actId="478"/>
          <ac:spMkLst>
            <pc:docMk/>
            <pc:sldMk cId="3754916611" sldId="11733"/>
            <ac:spMk id="2" creationId="{8EF391FD-DD1D-4440-AC0F-DD175CF6DB3E}"/>
          </ac:spMkLst>
        </pc:spChg>
        <pc:spChg chg="del">
          <ac:chgData name="Krayer, Hanna-MGB" userId="25bdf9df-da0f-4280-b45f-88c690434079" providerId="ADAL" clId="{FE3D1E25-F5C0-4DB6-9099-2E952B3BFB51}" dt="2021-09-29T16:15:43.546" v="548" actId="478"/>
          <ac:spMkLst>
            <pc:docMk/>
            <pc:sldMk cId="3754916611" sldId="11733"/>
            <ac:spMk id="4" creationId="{0BFBF5DD-2EC3-4A04-85C4-8871574969CE}"/>
          </ac:spMkLst>
        </pc:spChg>
      </pc:sldChg>
      <pc:sldChg chg="addSp delSp modSp mod delAnim modAnim modNotesTx">
        <pc:chgData name="Krayer, Hanna-MGB" userId="25bdf9df-da0f-4280-b45f-88c690434079" providerId="ADAL" clId="{FE3D1E25-F5C0-4DB6-9099-2E952B3BFB51}" dt="2021-09-29T17:02:31.622" v="1747" actId="20577"/>
        <pc:sldMkLst>
          <pc:docMk/>
          <pc:sldMk cId="1095419978" sldId="11734"/>
        </pc:sldMkLst>
        <pc:spChg chg="mod">
          <ac:chgData name="Krayer, Hanna-MGB" userId="25bdf9df-da0f-4280-b45f-88c690434079" providerId="ADAL" clId="{FE3D1E25-F5C0-4DB6-9099-2E952B3BFB51}" dt="2021-09-29T16:15:34.117" v="547" actId="1037"/>
          <ac:spMkLst>
            <pc:docMk/>
            <pc:sldMk cId="1095419978" sldId="11734"/>
            <ac:spMk id="3" creationId="{EA2154CA-29BE-49BA-BAB4-D26163086701}"/>
          </ac:spMkLst>
        </pc:spChg>
        <pc:spChg chg="mod">
          <ac:chgData name="Krayer, Hanna-MGB" userId="25bdf9df-da0f-4280-b45f-88c690434079" providerId="ADAL" clId="{FE3D1E25-F5C0-4DB6-9099-2E952B3BFB51}" dt="2021-09-29T16:18:22.807" v="574" actId="20577"/>
          <ac:spMkLst>
            <pc:docMk/>
            <pc:sldMk cId="1095419978" sldId="11734"/>
            <ac:spMk id="58" creationId="{20924785-824E-4A07-A453-02BF0BB1BA4F}"/>
          </ac:spMkLst>
        </pc:spChg>
        <pc:picChg chg="add mod">
          <ac:chgData name="Krayer, Hanna-MGB" userId="25bdf9df-da0f-4280-b45f-88c690434079" providerId="ADAL" clId="{FE3D1E25-F5C0-4DB6-9099-2E952B3BFB51}" dt="2021-09-29T16:18:05.812" v="572"/>
          <ac:picMkLst>
            <pc:docMk/>
            <pc:sldMk cId="1095419978" sldId="11734"/>
            <ac:picMk id="8" creationId="{04701C3C-DE62-4007-99E7-1F1DF3F92675}"/>
          </ac:picMkLst>
        </pc:picChg>
        <pc:picChg chg="add mod">
          <ac:chgData name="Krayer, Hanna-MGB" userId="25bdf9df-da0f-4280-b45f-88c690434079" providerId="ADAL" clId="{FE3D1E25-F5C0-4DB6-9099-2E952B3BFB51}" dt="2021-09-29T16:18:05.812" v="572"/>
          <ac:picMkLst>
            <pc:docMk/>
            <pc:sldMk cId="1095419978" sldId="11734"/>
            <ac:picMk id="9" creationId="{061D1C62-5E3C-473A-963E-5DD79B0EB432}"/>
          </ac:picMkLst>
        </pc:picChg>
        <pc:picChg chg="add mod">
          <ac:chgData name="Krayer, Hanna-MGB" userId="25bdf9df-da0f-4280-b45f-88c690434079" providerId="ADAL" clId="{FE3D1E25-F5C0-4DB6-9099-2E952B3BFB51}" dt="2021-09-29T16:18:05.812" v="572"/>
          <ac:picMkLst>
            <pc:docMk/>
            <pc:sldMk cId="1095419978" sldId="11734"/>
            <ac:picMk id="10" creationId="{64D9EFCE-062C-4E26-96F1-33F795276CE9}"/>
          </ac:picMkLst>
        </pc:picChg>
        <pc:picChg chg="del">
          <ac:chgData name="Krayer, Hanna-MGB" userId="25bdf9df-da0f-4280-b45f-88c690434079" providerId="ADAL" clId="{FE3D1E25-F5C0-4DB6-9099-2E952B3BFB51}" dt="2021-09-29T16:18:04.987" v="571" actId="478"/>
          <ac:picMkLst>
            <pc:docMk/>
            <pc:sldMk cId="1095419978" sldId="11734"/>
            <ac:picMk id="26" creationId="{FF59E8E1-E40A-4F31-9352-0E503DA6675A}"/>
          </ac:picMkLst>
        </pc:picChg>
        <pc:picChg chg="del">
          <ac:chgData name="Krayer, Hanna-MGB" userId="25bdf9df-da0f-4280-b45f-88c690434079" providerId="ADAL" clId="{FE3D1E25-F5C0-4DB6-9099-2E952B3BFB51}" dt="2021-09-29T16:18:04.987" v="571" actId="478"/>
          <ac:picMkLst>
            <pc:docMk/>
            <pc:sldMk cId="1095419978" sldId="11734"/>
            <ac:picMk id="30" creationId="{FC4C3EA5-9E37-442D-B13D-96B1A7088AD7}"/>
          </ac:picMkLst>
        </pc:picChg>
      </pc:sldChg>
      <pc:sldChg chg="addSp delSp modSp mod">
        <pc:chgData name="Krayer, Hanna-MGB" userId="25bdf9df-da0f-4280-b45f-88c690434079" providerId="ADAL" clId="{FE3D1E25-F5C0-4DB6-9099-2E952B3BFB51}" dt="2021-09-29T16:16:20.258" v="560"/>
        <pc:sldMkLst>
          <pc:docMk/>
          <pc:sldMk cId="1278756064" sldId="11735"/>
        </pc:sldMkLst>
        <pc:spChg chg="del">
          <ac:chgData name="Krayer, Hanna-MGB" userId="25bdf9df-da0f-4280-b45f-88c690434079" providerId="ADAL" clId="{FE3D1E25-F5C0-4DB6-9099-2E952B3BFB51}" dt="2021-09-29T16:16:01.150" v="551" actId="478"/>
          <ac:spMkLst>
            <pc:docMk/>
            <pc:sldMk cId="1278756064" sldId="11735"/>
            <ac:spMk id="3" creationId="{E8037E2C-E910-4B43-96EB-F62C53E4F7B7}"/>
          </ac:spMkLst>
        </pc:spChg>
        <pc:spChg chg="add mod">
          <ac:chgData name="Krayer, Hanna-MGB" userId="25bdf9df-da0f-4280-b45f-88c690434079" providerId="ADAL" clId="{FE3D1E25-F5C0-4DB6-9099-2E952B3BFB51}" dt="2021-09-29T16:16:13.828" v="558" actId="1037"/>
          <ac:spMkLst>
            <pc:docMk/>
            <pc:sldMk cId="1278756064" sldId="11735"/>
            <ac:spMk id="9" creationId="{0F88484C-3670-45BE-BFD5-6D081014817D}"/>
          </ac:spMkLst>
        </pc:spChg>
        <pc:spChg chg="add del mod">
          <ac:chgData name="Krayer, Hanna-MGB" userId="25bdf9df-da0f-4280-b45f-88c690434079" providerId="ADAL" clId="{FE3D1E25-F5C0-4DB6-9099-2E952B3BFB51}" dt="2021-09-29T16:16:20.258" v="560"/>
          <ac:spMkLst>
            <pc:docMk/>
            <pc:sldMk cId="1278756064" sldId="11735"/>
            <ac:spMk id="10" creationId="{C33FC768-596E-4EC6-BBC4-FD50882DB255}"/>
          </ac:spMkLst>
        </pc:spChg>
      </pc:sldChg>
      <pc:sldChg chg="addSp modSp mod modClrScheme chgLayout">
        <pc:chgData name="Krayer, Hanna-MGB" userId="25bdf9df-da0f-4280-b45f-88c690434079" providerId="ADAL" clId="{FE3D1E25-F5C0-4DB6-9099-2E952B3BFB51}" dt="2021-09-29T16:19:21.722" v="575" actId="700"/>
        <pc:sldMkLst>
          <pc:docMk/>
          <pc:sldMk cId="243347121" sldId="11736"/>
        </pc:sldMkLst>
        <pc:spChg chg="add mod ord">
          <ac:chgData name="Krayer, Hanna-MGB" userId="25bdf9df-da0f-4280-b45f-88c690434079" providerId="ADAL" clId="{FE3D1E25-F5C0-4DB6-9099-2E952B3BFB51}" dt="2021-09-29T16:19:21.722" v="575" actId="700"/>
          <ac:spMkLst>
            <pc:docMk/>
            <pc:sldMk cId="243347121" sldId="11736"/>
            <ac:spMk id="2" creationId="{40B20AE0-DCE2-48E8-A833-5085EA2288A6}"/>
          </ac:spMkLst>
        </pc:spChg>
        <pc:spChg chg="mod ord">
          <ac:chgData name="Krayer, Hanna-MGB" userId="25bdf9df-da0f-4280-b45f-88c690434079" providerId="ADAL" clId="{FE3D1E25-F5C0-4DB6-9099-2E952B3BFB51}" dt="2021-09-29T16:19:21.722" v="575" actId="700"/>
          <ac:spMkLst>
            <pc:docMk/>
            <pc:sldMk cId="243347121" sldId="11736"/>
            <ac:spMk id="3" creationId="{5A4C5D63-96FC-4D4B-8E73-98D54452F6B0}"/>
          </ac:spMkLst>
        </pc:spChg>
        <pc:spChg chg="add mod ord">
          <ac:chgData name="Krayer, Hanna-MGB" userId="25bdf9df-da0f-4280-b45f-88c690434079" providerId="ADAL" clId="{FE3D1E25-F5C0-4DB6-9099-2E952B3BFB51}" dt="2021-09-29T16:19:21.722" v="575" actId="700"/>
          <ac:spMkLst>
            <pc:docMk/>
            <pc:sldMk cId="243347121" sldId="11736"/>
            <ac:spMk id="4" creationId="{264E356D-1AB4-45D8-8208-57A2B47BD9A7}"/>
          </ac:spMkLst>
        </pc:spChg>
        <pc:spChg chg="mod ord">
          <ac:chgData name="Krayer, Hanna-MGB" userId="25bdf9df-da0f-4280-b45f-88c690434079" providerId="ADAL" clId="{FE3D1E25-F5C0-4DB6-9099-2E952B3BFB51}" dt="2021-09-29T16:19:21.722" v="575" actId="700"/>
          <ac:spMkLst>
            <pc:docMk/>
            <pc:sldMk cId="243347121" sldId="11736"/>
            <ac:spMk id="7" creationId="{02096B3E-0319-4FBA-B62C-05AF9EC8FAF9}"/>
          </ac:spMkLst>
        </pc:spChg>
        <pc:spChg chg="mod ord">
          <ac:chgData name="Krayer, Hanna-MGB" userId="25bdf9df-da0f-4280-b45f-88c690434079" providerId="ADAL" clId="{FE3D1E25-F5C0-4DB6-9099-2E952B3BFB51}" dt="2021-09-29T16:19:21.722" v="575" actId="700"/>
          <ac:spMkLst>
            <pc:docMk/>
            <pc:sldMk cId="243347121" sldId="11736"/>
            <ac:spMk id="9" creationId="{0590CC86-D35E-497D-9072-3C859D8AA226}"/>
          </ac:spMkLst>
        </pc:spChg>
        <pc:spChg chg="mod ord">
          <ac:chgData name="Krayer, Hanna-MGB" userId="25bdf9df-da0f-4280-b45f-88c690434079" providerId="ADAL" clId="{FE3D1E25-F5C0-4DB6-9099-2E952B3BFB51}" dt="2021-09-29T16:19:21.722" v="575" actId="700"/>
          <ac:spMkLst>
            <pc:docMk/>
            <pc:sldMk cId="243347121" sldId="11736"/>
            <ac:spMk id="17" creationId="{C76A4E8D-ACBB-4ACC-9A3A-425599B6C54B}"/>
          </ac:spMkLst>
        </pc:spChg>
      </pc:sldChg>
      <pc:sldChg chg="addSp delSp modSp mod modClrScheme chgLayout">
        <pc:chgData name="Krayer, Hanna-MGB" userId="25bdf9df-da0f-4280-b45f-88c690434079" providerId="ADAL" clId="{FE3D1E25-F5C0-4DB6-9099-2E952B3BFB51}" dt="2021-09-29T16:28:00.707" v="719" actId="478"/>
        <pc:sldMkLst>
          <pc:docMk/>
          <pc:sldMk cId="3204953636" sldId="11738"/>
        </pc:sldMkLst>
        <pc:spChg chg="add del mod ord">
          <ac:chgData name="Krayer, Hanna-MGB" userId="25bdf9df-da0f-4280-b45f-88c690434079" providerId="ADAL" clId="{FE3D1E25-F5C0-4DB6-9099-2E952B3BFB51}" dt="2021-09-29T16:28:00.707" v="719" actId="478"/>
          <ac:spMkLst>
            <pc:docMk/>
            <pc:sldMk cId="3204953636" sldId="11738"/>
            <ac:spMk id="2" creationId="{E430A6F1-4B41-45D4-9712-DBC2F6182956}"/>
          </ac:spMkLst>
        </pc:spChg>
        <pc:spChg chg="mod ord">
          <ac:chgData name="Krayer, Hanna-MGB" userId="25bdf9df-da0f-4280-b45f-88c690434079" providerId="ADAL" clId="{FE3D1E25-F5C0-4DB6-9099-2E952B3BFB51}" dt="2021-09-29T16:19:39.725" v="578" actId="700"/>
          <ac:spMkLst>
            <pc:docMk/>
            <pc:sldMk cId="3204953636" sldId="11738"/>
            <ac:spMk id="4" creationId="{4394ABF3-1BF7-4BCE-B32A-FF1B287015D1}"/>
          </ac:spMkLst>
        </pc:spChg>
        <pc:spChg chg="mod ord">
          <ac:chgData name="Krayer, Hanna-MGB" userId="25bdf9df-da0f-4280-b45f-88c690434079" providerId="ADAL" clId="{FE3D1E25-F5C0-4DB6-9099-2E952B3BFB51}" dt="2021-09-29T16:19:39.725" v="578" actId="700"/>
          <ac:spMkLst>
            <pc:docMk/>
            <pc:sldMk cId="3204953636" sldId="11738"/>
            <ac:spMk id="5" creationId="{3AB4FE33-90E3-4BA4-A7CE-3F92FEB4C5BB}"/>
          </ac:spMkLst>
        </pc:spChg>
        <pc:spChg chg="add mod ord">
          <ac:chgData name="Krayer, Hanna-MGB" userId="25bdf9df-da0f-4280-b45f-88c690434079" providerId="ADAL" clId="{FE3D1E25-F5C0-4DB6-9099-2E952B3BFB51}" dt="2021-09-29T16:19:39.725" v="578" actId="700"/>
          <ac:spMkLst>
            <pc:docMk/>
            <pc:sldMk cId="3204953636" sldId="11738"/>
            <ac:spMk id="6" creationId="{45CCE07B-6E8F-40A9-843D-440FD5863709}"/>
          </ac:spMkLst>
        </pc:spChg>
        <pc:spChg chg="mod ord">
          <ac:chgData name="Krayer, Hanna-MGB" userId="25bdf9df-da0f-4280-b45f-88c690434079" providerId="ADAL" clId="{FE3D1E25-F5C0-4DB6-9099-2E952B3BFB51}" dt="2021-09-29T16:19:39.725" v="578" actId="700"/>
          <ac:spMkLst>
            <pc:docMk/>
            <pc:sldMk cId="3204953636" sldId="11738"/>
            <ac:spMk id="12" creationId="{7F665B67-D131-46DE-8043-66A92C10FE05}"/>
          </ac:spMkLst>
        </pc:spChg>
      </pc:sldChg>
      <pc:sldChg chg="addSp modSp mod modClrScheme modShow chgLayout">
        <pc:chgData name="Krayer, Hanna-MGB" userId="25bdf9df-da0f-4280-b45f-88c690434079" providerId="ADAL" clId="{FE3D1E25-F5C0-4DB6-9099-2E952B3BFB51}" dt="2021-09-29T16:28:14.371" v="720" actId="729"/>
        <pc:sldMkLst>
          <pc:docMk/>
          <pc:sldMk cId="3781749672" sldId="11740"/>
        </pc:sldMkLst>
        <pc:spChg chg="mod ord">
          <ac:chgData name="Krayer, Hanna-MGB" userId="25bdf9df-da0f-4280-b45f-88c690434079" providerId="ADAL" clId="{FE3D1E25-F5C0-4DB6-9099-2E952B3BFB51}" dt="2021-09-29T16:19:28.077" v="576" actId="700"/>
          <ac:spMkLst>
            <pc:docMk/>
            <pc:sldMk cId="3781749672" sldId="11740"/>
            <ac:spMk id="2" creationId="{6BBA2BD1-3FF9-48BB-B042-6FB335AF74F1}"/>
          </ac:spMkLst>
        </pc:spChg>
        <pc:spChg chg="mod ord">
          <ac:chgData name="Krayer, Hanna-MGB" userId="25bdf9df-da0f-4280-b45f-88c690434079" providerId="ADAL" clId="{FE3D1E25-F5C0-4DB6-9099-2E952B3BFB51}" dt="2021-09-29T16:19:28.077" v="576" actId="700"/>
          <ac:spMkLst>
            <pc:docMk/>
            <pc:sldMk cId="3781749672" sldId="11740"/>
            <ac:spMk id="3" creationId="{A95B5974-412F-4C52-9F92-BC6BFBAD60EF}"/>
          </ac:spMkLst>
        </pc:spChg>
        <pc:spChg chg="mod ord">
          <ac:chgData name="Krayer, Hanna-MGB" userId="25bdf9df-da0f-4280-b45f-88c690434079" providerId="ADAL" clId="{FE3D1E25-F5C0-4DB6-9099-2E952B3BFB51}" dt="2021-09-29T16:19:28.077" v="576" actId="700"/>
          <ac:spMkLst>
            <pc:docMk/>
            <pc:sldMk cId="3781749672" sldId="11740"/>
            <ac:spMk id="4" creationId="{E79033D5-2307-4DBB-B193-CFD2CBBED551}"/>
          </ac:spMkLst>
        </pc:spChg>
        <pc:spChg chg="add mod ord">
          <ac:chgData name="Krayer, Hanna-MGB" userId="25bdf9df-da0f-4280-b45f-88c690434079" providerId="ADAL" clId="{FE3D1E25-F5C0-4DB6-9099-2E952B3BFB51}" dt="2021-09-29T16:19:28.077" v="576" actId="700"/>
          <ac:spMkLst>
            <pc:docMk/>
            <pc:sldMk cId="3781749672" sldId="11740"/>
            <ac:spMk id="5" creationId="{AA2C5FA9-47E6-4CC3-A3D1-FDCDF23EC1FA}"/>
          </ac:spMkLst>
        </pc:spChg>
        <pc:spChg chg="mod ord">
          <ac:chgData name="Krayer, Hanna-MGB" userId="25bdf9df-da0f-4280-b45f-88c690434079" providerId="ADAL" clId="{FE3D1E25-F5C0-4DB6-9099-2E952B3BFB51}" dt="2021-09-29T16:19:28.077" v="576" actId="700"/>
          <ac:spMkLst>
            <pc:docMk/>
            <pc:sldMk cId="3781749672" sldId="11740"/>
            <ac:spMk id="12" creationId="{7F665B67-D131-46DE-8043-66A92C10FE05}"/>
          </ac:spMkLst>
        </pc:spChg>
        <pc:spChg chg="add mod ord">
          <ac:chgData name="Krayer, Hanna-MGB" userId="25bdf9df-da0f-4280-b45f-88c690434079" providerId="ADAL" clId="{FE3D1E25-F5C0-4DB6-9099-2E952B3BFB51}" dt="2021-09-29T16:19:28.077" v="576" actId="700"/>
          <ac:spMkLst>
            <pc:docMk/>
            <pc:sldMk cId="3781749672" sldId="11740"/>
            <ac:spMk id="20" creationId="{9C34578B-B977-40B4-9385-7DB874468FDF}"/>
          </ac:spMkLst>
        </pc:spChg>
      </pc:sldChg>
      <pc:sldChg chg="del">
        <pc:chgData name="Krayer, Hanna-MGB" userId="25bdf9df-da0f-4280-b45f-88c690434079" providerId="ADAL" clId="{FE3D1E25-F5C0-4DB6-9099-2E952B3BFB51}" dt="2021-09-29T15:40:53.262" v="4" actId="47"/>
        <pc:sldMkLst>
          <pc:docMk/>
          <pc:sldMk cId="3984203406" sldId="11741"/>
        </pc:sldMkLst>
      </pc:sldChg>
      <pc:sldChg chg="del">
        <pc:chgData name="Krayer, Hanna-MGB" userId="25bdf9df-da0f-4280-b45f-88c690434079" providerId="ADAL" clId="{FE3D1E25-F5C0-4DB6-9099-2E952B3BFB51}" dt="2021-09-29T15:40:53.262" v="4" actId="47"/>
        <pc:sldMkLst>
          <pc:docMk/>
          <pc:sldMk cId="1865127637" sldId="11742"/>
        </pc:sldMkLst>
      </pc:sldChg>
      <pc:sldChg chg="modSp mod">
        <pc:chgData name="Krayer, Hanna-MGB" userId="25bdf9df-da0f-4280-b45f-88c690434079" providerId="ADAL" clId="{FE3D1E25-F5C0-4DB6-9099-2E952B3BFB51}" dt="2021-09-29T15:53:33.561" v="480" actId="113"/>
        <pc:sldMkLst>
          <pc:docMk/>
          <pc:sldMk cId="1949024831" sldId="11743"/>
        </pc:sldMkLst>
        <pc:spChg chg="mod">
          <ac:chgData name="Krayer, Hanna-MGB" userId="25bdf9df-da0f-4280-b45f-88c690434079" providerId="ADAL" clId="{FE3D1E25-F5C0-4DB6-9099-2E952B3BFB51}" dt="2021-09-29T15:50:29.345" v="414" actId="179"/>
          <ac:spMkLst>
            <pc:docMk/>
            <pc:sldMk cId="1949024831" sldId="11743"/>
            <ac:spMk id="3" creationId="{C3459A05-C8B1-4B44-B5EF-AFB48BF5A7FB}"/>
          </ac:spMkLst>
        </pc:spChg>
        <pc:spChg chg="mod">
          <ac:chgData name="Krayer, Hanna-MGB" userId="25bdf9df-da0f-4280-b45f-88c690434079" providerId="ADAL" clId="{FE3D1E25-F5C0-4DB6-9099-2E952B3BFB51}" dt="2021-09-29T15:53:16.071" v="471" actId="1036"/>
          <ac:spMkLst>
            <pc:docMk/>
            <pc:sldMk cId="1949024831" sldId="11743"/>
            <ac:spMk id="5" creationId="{51DB5DAC-D2E9-4B10-9A80-6D6F914145F4}"/>
          </ac:spMkLst>
        </pc:spChg>
        <pc:spChg chg="mod">
          <ac:chgData name="Krayer, Hanna-MGB" userId="25bdf9df-da0f-4280-b45f-88c690434079" providerId="ADAL" clId="{FE3D1E25-F5C0-4DB6-9099-2E952B3BFB51}" dt="2021-09-29T15:53:23.149" v="474" actId="1035"/>
          <ac:spMkLst>
            <pc:docMk/>
            <pc:sldMk cId="1949024831" sldId="11743"/>
            <ac:spMk id="6" creationId="{1D32C00F-8604-4F48-BE3A-69D0B73013DC}"/>
          </ac:spMkLst>
        </pc:spChg>
        <pc:spChg chg="mod">
          <ac:chgData name="Krayer, Hanna-MGB" userId="25bdf9df-da0f-4280-b45f-88c690434079" providerId="ADAL" clId="{FE3D1E25-F5C0-4DB6-9099-2E952B3BFB51}" dt="2021-09-29T15:53:33.561" v="480" actId="113"/>
          <ac:spMkLst>
            <pc:docMk/>
            <pc:sldMk cId="1949024831" sldId="11743"/>
            <ac:spMk id="7" creationId="{F38C1394-B272-42FB-A962-AFFB69E20A77}"/>
          </ac:spMkLst>
        </pc:spChg>
      </pc:sldChg>
      <pc:sldChg chg="addSp delSp modSp mod modNotesTx">
        <pc:chgData name="Krayer, Hanna-MGB" userId="25bdf9df-da0f-4280-b45f-88c690434079" providerId="ADAL" clId="{FE3D1E25-F5C0-4DB6-9099-2E952B3BFB51}" dt="2021-09-29T17:01:40.243" v="1673" actId="113"/>
        <pc:sldMkLst>
          <pc:docMk/>
          <pc:sldMk cId="2337451156" sldId="11744"/>
        </pc:sldMkLst>
        <pc:spChg chg="mod ord">
          <ac:chgData name="Krayer, Hanna-MGB" userId="25bdf9df-da0f-4280-b45f-88c690434079" providerId="ADAL" clId="{FE3D1E25-F5C0-4DB6-9099-2E952B3BFB51}" dt="2021-09-29T16:24:48.667" v="706" actId="1076"/>
          <ac:spMkLst>
            <pc:docMk/>
            <pc:sldMk cId="2337451156" sldId="11744"/>
            <ac:spMk id="6" creationId="{8A029BBD-0123-4BD7-8DAC-2923D910D652}"/>
          </ac:spMkLst>
        </pc:spChg>
        <pc:spChg chg="mod ord">
          <ac:chgData name="Krayer, Hanna-MGB" userId="25bdf9df-da0f-4280-b45f-88c690434079" providerId="ADAL" clId="{FE3D1E25-F5C0-4DB6-9099-2E952B3BFB51}" dt="2021-09-29T16:24:48.667" v="706" actId="1076"/>
          <ac:spMkLst>
            <pc:docMk/>
            <pc:sldMk cId="2337451156" sldId="11744"/>
            <ac:spMk id="7" creationId="{A4C4A532-EF0C-440C-8D07-5B1F35747742}"/>
          </ac:spMkLst>
        </pc:spChg>
        <pc:picChg chg="mod">
          <ac:chgData name="Krayer, Hanna-MGB" userId="25bdf9df-da0f-4280-b45f-88c690434079" providerId="ADAL" clId="{FE3D1E25-F5C0-4DB6-9099-2E952B3BFB51}" dt="2021-09-29T16:26:31.951" v="715" actId="732"/>
          <ac:picMkLst>
            <pc:docMk/>
            <pc:sldMk cId="2337451156" sldId="11744"/>
            <ac:picMk id="5" creationId="{F29E1D6D-69E7-4D63-BB44-9274AE730AB1}"/>
          </ac:picMkLst>
        </pc:picChg>
        <pc:picChg chg="add del mod">
          <ac:chgData name="Krayer, Hanna-MGB" userId="25bdf9df-da0f-4280-b45f-88c690434079" providerId="ADAL" clId="{FE3D1E25-F5C0-4DB6-9099-2E952B3BFB51}" dt="2021-09-29T16:27:17.152" v="716" actId="478"/>
          <ac:picMkLst>
            <pc:docMk/>
            <pc:sldMk cId="2337451156" sldId="11744"/>
            <ac:picMk id="8" creationId="{32AAA101-008B-4E7B-BDDB-188FE7572430}"/>
          </ac:picMkLst>
        </pc:picChg>
      </pc:sldChg>
      <pc:sldChg chg="modNotesTx">
        <pc:chgData name="Krayer, Hanna-MGB" userId="25bdf9df-da0f-4280-b45f-88c690434079" providerId="ADAL" clId="{FE3D1E25-F5C0-4DB6-9099-2E952B3BFB51}" dt="2021-09-29T17:01:04" v="1667" actId="113"/>
        <pc:sldMkLst>
          <pc:docMk/>
          <pc:sldMk cId="4014756596" sldId="11745"/>
        </pc:sldMkLst>
      </pc:sldChg>
      <pc:sldChg chg="del">
        <pc:chgData name="Krayer, Hanna-MGB" userId="25bdf9df-da0f-4280-b45f-88c690434079" providerId="ADAL" clId="{FE3D1E25-F5C0-4DB6-9099-2E952B3BFB51}" dt="2021-09-29T16:16:32.391" v="562" actId="47"/>
        <pc:sldMkLst>
          <pc:docMk/>
          <pc:sldMk cId="768894278" sldId="11746"/>
        </pc:sldMkLst>
      </pc:sldChg>
      <pc:sldChg chg="add del">
        <pc:chgData name="Krayer, Hanna-MGB" userId="25bdf9df-da0f-4280-b45f-88c690434079" providerId="ADAL" clId="{FE3D1E25-F5C0-4DB6-9099-2E952B3BFB51}" dt="2021-09-29T16:18:07.954" v="573" actId="47"/>
        <pc:sldMkLst>
          <pc:docMk/>
          <pc:sldMk cId="1471871579" sldId="11746"/>
        </pc:sldMkLst>
      </pc:sldChg>
      <pc:sldChg chg="del">
        <pc:chgData name="Krayer, Hanna-MGB" userId="25bdf9df-da0f-4280-b45f-88c690434079" providerId="ADAL" clId="{FE3D1E25-F5C0-4DB6-9099-2E952B3BFB51}" dt="2021-09-29T15:40:06.914" v="0" actId="47"/>
        <pc:sldMkLst>
          <pc:docMk/>
          <pc:sldMk cId="3341425933" sldId="11747"/>
        </pc:sldMkLst>
      </pc:sldChg>
      <pc:sldMasterChg chg="delSldLayout">
        <pc:chgData name="Krayer, Hanna-MGB" userId="25bdf9df-da0f-4280-b45f-88c690434079" providerId="ADAL" clId="{FE3D1E25-F5C0-4DB6-9099-2E952B3BFB51}" dt="2021-09-29T15:40:53.262" v="4" actId="47"/>
        <pc:sldMasterMkLst>
          <pc:docMk/>
          <pc:sldMasterMk cId="1087479519" sldId="2147483723"/>
        </pc:sldMasterMkLst>
        <pc:sldLayoutChg chg="del">
          <pc:chgData name="Krayer, Hanna-MGB" userId="25bdf9df-da0f-4280-b45f-88c690434079" providerId="ADAL" clId="{FE3D1E25-F5C0-4DB6-9099-2E952B3BFB51}" dt="2021-09-29T15:40:53.262" v="4" actId="47"/>
          <pc:sldLayoutMkLst>
            <pc:docMk/>
            <pc:sldMasterMk cId="1087479519" sldId="2147483723"/>
            <pc:sldLayoutMk cId="272728996" sldId="2147483805"/>
          </pc:sldLayoutMkLst>
        </pc:sldLayoutChg>
      </pc:sldMasterChg>
    </pc:docChg>
  </pc:docChgLst>
  <pc:docChgLst>
    <pc:chgData name="Krayer, Hanna-MGB" userId="25bdf9df-da0f-4280-b45f-88c690434079" providerId="ADAL" clId="{735CA747-17E5-4033-B9BD-98A9F28DE74E}"/>
    <pc:docChg chg="modSld">
      <pc:chgData name="Krayer, Hanna-MGB" userId="25bdf9df-da0f-4280-b45f-88c690434079" providerId="ADAL" clId="{735CA747-17E5-4033-B9BD-98A9F28DE74E}" dt="2021-10-04T15:17:24.674" v="8" actId="6549"/>
      <pc:docMkLst>
        <pc:docMk/>
      </pc:docMkLst>
      <pc:sldChg chg="modNotesTx">
        <pc:chgData name="Krayer, Hanna-MGB" userId="25bdf9df-da0f-4280-b45f-88c690434079" providerId="ADAL" clId="{735CA747-17E5-4033-B9BD-98A9F28DE74E}" dt="2021-10-04T15:16:49.375" v="0" actId="6549"/>
        <pc:sldMkLst>
          <pc:docMk/>
          <pc:sldMk cId="1077379542" sldId="516"/>
        </pc:sldMkLst>
      </pc:sldChg>
      <pc:sldChg chg="modNotesTx">
        <pc:chgData name="Krayer, Hanna-MGB" userId="25bdf9df-da0f-4280-b45f-88c690434079" providerId="ADAL" clId="{735CA747-17E5-4033-B9BD-98A9F28DE74E}" dt="2021-10-04T15:17:18.706" v="7" actId="6549"/>
        <pc:sldMkLst>
          <pc:docMk/>
          <pc:sldMk cId="2186328483" sldId="770"/>
        </pc:sldMkLst>
      </pc:sldChg>
      <pc:sldChg chg="modNotesTx">
        <pc:chgData name="Krayer, Hanna-MGB" userId="25bdf9df-da0f-4280-b45f-88c690434079" providerId="ADAL" clId="{735CA747-17E5-4033-B9BD-98A9F28DE74E}" dt="2021-10-04T15:16:58.943" v="3" actId="6549"/>
        <pc:sldMkLst>
          <pc:docMk/>
          <pc:sldMk cId="1297561272" sldId="11675"/>
        </pc:sldMkLst>
      </pc:sldChg>
      <pc:sldChg chg="modNotesTx">
        <pc:chgData name="Krayer, Hanna-MGB" userId="25bdf9df-da0f-4280-b45f-88c690434079" providerId="ADAL" clId="{735CA747-17E5-4033-B9BD-98A9F28DE74E}" dt="2021-10-04T15:17:06.657" v="5" actId="6549"/>
        <pc:sldMkLst>
          <pc:docMk/>
          <pc:sldMk cId="3845504481" sldId="11725"/>
        </pc:sldMkLst>
      </pc:sldChg>
      <pc:sldChg chg="modNotesTx">
        <pc:chgData name="Krayer, Hanna-MGB" userId="25bdf9df-da0f-4280-b45f-88c690434079" providerId="ADAL" clId="{735CA747-17E5-4033-B9BD-98A9F28DE74E}" dt="2021-10-04T15:16:56.308" v="2" actId="6549"/>
        <pc:sldMkLst>
          <pc:docMk/>
          <pc:sldMk cId="3591063769" sldId="11726"/>
        </pc:sldMkLst>
      </pc:sldChg>
      <pc:sldChg chg="modNotesTx">
        <pc:chgData name="Krayer, Hanna-MGB" userId="25bdf9df-da0f-4280-b45f-88c690434079" providerId="ADAL" clId="{735CA747-17E5-4033-B9BD-98A9F28DE74E}" dt="2021-10-04T15:17:24.674" v="8" actId="6549"/>
        <pc:sldMkLst>
          <pc:docMk/>
          <pc:sldMk cId="3245354346" sldId="11732"/>
        </pc:sldMkLst>
      </pc:sldChg>
      <pc:sldChg chg="modNotesTx">
        <pc:chgData name="Krayer, Hanna-MGB" userId="25bdf9df-da0f-4280-b45f-88c690434079" providerId="ADAL" clId="{735CA747-17E5-4033-B9BD-98A9F28DE74E}" dt="2021-10-04T15:17:11.912" v="6" actId="6549"/>
        <pc:sldMkLst>
          <pc:docMk/>
          <pc:sldMk cId="3754916611" sldId="11733"/>
        </pc:sldMkLst>
      </pc:sldChg>
      <pc:sldChg chg="modNotesTx">
        <pc:chgData name="Krayer, Hanna-MGB" userId="25bdf9df-da0f-4280-b45f-88c690434079" providerId="ADAL" clId="{735CA747-17E5-4033-B9BD-98A9F28DE74E}" dt="2021-10-04T15:16:53.624" v="1" actId="6549"/>
        <pc:sldMkLst>
          <pc:docMk/>
          <pc:sldMk cId="2337451156" sldId="11744"/>
        </pc:sldMkLst>
      </pc:sldChg>
      <pc:sldChg chg="modNotesTx">
        <pc:chgData name="Krayer, Hanna-MGB" userId="25bdf9df-da0f-4280-b45f-88c690434079" providerId="ADAL" clId="{735CA747-17E5-4033-B9BD-98A9F28DE74E}" dt="2021-10-04T15:17:01.394" v="4" actId="6549"/>
        <pc:sldMkLst>
          <pc:docMk/>
          <pc:sldMk cId="4014756596" sldId="11745"/>
        </pc:sldMkLst>
      </pc:sldChg>
    </pc:docChg>
  </pc:docChgLst>
  <pc:docChgLst>
    <pc:chgData name="Krayer, Hanna-MGB" userId="25bdf9df-da0f-4280-b45f-88c690434079" providerId="ADAL" clId="{62EC4FC5-54A7-4649-A923-EE2CF9EC51BE}"/>
    <pc:docChg chg="custSel delSld modSld">
      <pc:chgData name="Krayer, Hanna-MGB" userId="25bdf9df-da0f-4280-b45f-88c690434079" providerId="ADAL" clId="{62EC4FC5-54A7-4649-A923-EE2CF9EC51BE}" dt="2021-10-04T15:07:23.866" v="267" actId="47"/>
      <pc:docMkLst>
        <pc:docMk/>
      </pc:docMkLst>
      <pc:sldChg chg="modSp mod">
        <pc:chgData name="Krayer, Hanna-MGB" userId="25bdf9df-da0f-4280-b45f-88c690434079" providerId="ADAL" clId="{62EC4FC5-54A7-4649-A923-EE2CF9EC51BE}" dt="2021-10-04T15:00:58.021" v="4" actId="14100"/>
        <pc:sldMkLst>
          <pc:docMk/>
          <pc:sldMk cId="1077379542" sldId="516"/>
        </pc:sldMkLst>
        <pc:spChg chg="mod">
          <ac:chgData name="Krayer, Hanna-MGB" userId="25bdf9df-da0f-4280-b45f-88c690434079" providerId="ADAL" clId="{62EC4FC5-54A7-4649-A923-EE2CF9EC51BE}" dt="2021-10-04T15:00:58.021" v="4" actId="14100"/>
          <ac:spMkLst>
            <pc:docMk/>
            <pc:sldMk cId="1077379542" sldId="516"/>
            <ac:spMk id="18" creationId="{BFE5EDD6-88CB-450B-A3BE-B0FD9219219C}"/>
          </ac:spMkLst>
        </pc:spChg>
      </pc:sldChg>
      <pc:sldChg chg="delSp modSp mod">
        <pc:chgData name="Krayer, Hanna-MGB" userId="25bdf9df-da0f-4280-b45f-88c690434079" providerId="ADAL" clId="{62EC4FC5-54A7-4649-A923-EE2CF9EC51BE}" dt="2021-10-04T15:05:09.330" v="174" actId="14100"/>
        <pc:sldMkLst>
          <pc:docMk/>
          <pc:sldMk cId="243347121" sldId="11736"/>
        </pc:sldMkLst>
        <pc:spChg chg="del">
          <ac:chgData name="Krayer, Hanna-MGB" userId="25bdf9df-da0f-4280-b45f-88c690434079" providerId="ADAL" clId="{62EC4FC5-54A7-4649-A923-EE2CF9EC51BE}" dt="2021-10-04T15:03:21.309" v="5" actId="478"/>
          <ac:spMkLst>
            <pc:docMk/>
            <pc:sldMk cId="243347121" sldId="11736"/>
            <ac:spMk id="2" creationId="{40B20AE0-DCE2-48E8-A833-5085EA2288A6}"/>
          </ac:spMkLst>
        </pc:spChg>
        <pc:spChg chg="mod">
          <ac:chgData name="Krayer, Hanna-MGB" userId="25bdf9df-da0f-4280-b45f-88c690434079" providerId="ADAL" clId="{62EC4FC5-54A7-4649-A923-EE2CF9EC51BE}" dt="2021-10-04T15:05:09.330" v="174" actId="14100"/>
          <ac:spMkLst>
            <pc:docMk/>
            <pc:sldMk cId="243347121" sldId="11736"/>
            <ac:spMk id="15" creationId="{84A26A68-3830-4896-859F-E0A71150E8F6}"/>
          </ac:spMkLst>
        </pc:spChg>
      </pc:sldChg>
      <pc:sldChg chg="del">
        <pc:chgData name="Krayer, Hanna-MGB" userId="25bdf9df-da0f-4280-b45f-88c690434079" providerId="ADAL" clId="{62EC4FC5-54A7-4649-A923-EE2CF9EC51BE}" dt="2021-10-04T15:07:23.866" v="267" actId="47"/>
        <pc:sldMkLst>
          <pc:docMk/>
          <pc:sldMk cId="3781749672" sldId="11740"/>
        </pc:sldMkLst>
      </pc:sldChg>
      <pc:sldChg chg="modSp mod">
        <pc:chgData name="Krayer, Hanna-MGB" userId="25bdf9df-da0f-4280-b45f-88c690434079" providerId="ADAL" clId="{62EC4FC5-54A7-4649-A923-EE2CF9EC51BE}" dt="2021-10-04T15:07:18.345" v="266" actId="20577"/>
        <pc:sldMkLst>
          <pc:docMk/>
          <pc:sldMk cId="1949024831" sldId="11743"/>
        </pc:sldMkLst>
        <pc:spChg chg="mod">
          <ac:chgData name="Krayer, Hanna-MGB" userId="25bdf9df-da0f-4280-b45f-88c690434079" providerId="ADAL" clId="{62EC4FC5-54A7-4649-A923-EE2CF9EC51BE}" dt="2021-10-04T15:06:37.427" v="204" actId="20577"/>
          <ac:spMkLst>
            <pc:docMk/>
            <pc:sldMk cId="1949024831" sldId="11743"/>
            <ac:spMk id="3" creationId="{C3459A05-C8B1-4B44-B5EF-AFB48BF5A7FB}"/>
          </ac:spMkLst>
        </pc:spChg>
        <pc:spChg chg="mod">
          <ac:chgData name="Krayer, Hanna-MGB" userId="25bdf9df-da0f-4280-b45f-88c690434079" providerId="ADAL" clId="{62EC4FC5-54A7-4649-A923-EE2CF9EC51BE}" dt="2021-10-04T15:06:55.057" v="231" actId="14100"/>
          <ac:spMkLst>
            <pc:docMk/>
            <pc:sldMk cId="1949024831" sldId="11743"/>
            <ac:spMk id="6" creationId="{1D32C00F-8604-4F48-BE3A-69D0B73013DC}"/>
          </ac:spMkLst>
        </pc:spChg>
        <pc:spChg chg="mod">
          <ac:chgData name="Krayer, Hanna-MGB" userId="25bdf9df-da0f-4280-b45f-88c690434079" providerId="ADAL" clId="{62EC4FC5-54A7-4649-A923-EE2CF9EC51BE}" dt="2021-10-04T15:07:18.345" v="266" actId="20577"/>
          <ac:spMkLst>
            <pc:docMk/>
            <pc:sldMk cId="1949024831" sldId="11743"/>
            <ac:spMk id="7" creationId="{F38C1394-B272-42FB-A962-AFFB69E20A77}"/>
          </ac:spMkLst>
        </pc:spChg>
      </pc:sldChg>
    </pc:docChg>
  </pc:docChgLst>
  <pc:docChgLst>
    <pc:chgData name="Krayer, Hanna-MGB" userId="25bdf9df-da0f-4280-b45f-88c690434079" providerId="ADAL" clId="{BD1C24CB-2EAF-493F-B158-C4EEACFE5FB1}"/>
    <pc:docChg chg="undo redo custSel addSld delSld modSld">
      <pc:chgData name="Krayer, Hanna-MGB" userId="25bdf9df-da0f-4280-b45f-88c690434079" providerId="ADAL" clId="{BD1C24CB-2EAF-493F-B158-C4EEACFE5FB1}" dt="2021-10-05T13:11:34.559" v="236" actId="20577"/>
      <pc:docMkLst>
        <pc:docMk/>
      </pc:docMkLst>
      <pc:sldChg chg="add del">
        <pc:chgData name="Krayer, Hanna-MGB" userId="25bdf9df-da0f-4280-b45f-88c690434079" providerId="ADAL" clId="{BD1C24CB-2EAF-493F-B158-C4EEACFE5FB1}" dt="2021-10-05T13:11:29.959" v="232" actId="47"/>
        <pc:sldMkLst>
          <pc:docMk/>
          <pc:sldMk cId="2885957085" sldId="771"/>
        </pc:sldMkLst>
      </pc:sldChg>
      <pc:sldChg chg="del">
        <pc:chgData name="Krayer, Hanna-MGB" userId="25bdf9df-da0f-4280-b45f-88c690434079" providerId="ADAL" clId="{BD1C24CB-2EAF-493F-B158-C4EEACFE5FB1}" dt="2021-10-05T13:05:30.368" v="33" actId="47"/>
        <pc:sldMkLst>
          <pc:docMk/>
          <pc:sldMk cId="1633486179" sldId="11710"/>
        </pc:sldMkLst>
      </pc:sldChg>
      <pc:sldChg chg="modSp mod modAnim">
        <pc:chgData name="Krayer, Hanna-MGB" userId="25bdf9df-da0f-4280-b45f-88c690434079" providerId="ADAL" clId="{BD1C24CB-2EAF-493F-B158-C4EEACFE5FB1}" dt="2021-10-05T13:11:34.559" v="236" actId="20577"/>
        <pc:sldMkLst>
          <pc:docMk/>
          <pc:sldMk cId="3204953636" sldId="11738"/>
        </pc:sldMkLst>
        <pc:spChg chg="mod">
          <ac:chgData name="Krayer, Hanna-MGB" userId="25bdf9df-da0f-4280-b45f-88c690434079" providerId="ADAL" clId="{BD1C24CB-2EAF-493F-B158-C4EEACFE5FB1}" dt="2021-10-05T13:11:34.559" v="236" actId="20577"/>
          <ac:spMkLst>
            <pc:docMk/>
            <pc:sldMk cId="3204953636" sldId="11738"/>
            <ac:spMk id="11" creationId="{EDA294B3-1C4C-4F63-BAEF-26CD6C934704}"/>
          </ac:spMkLst>
        </pc:spChg>
        <pc:spChg chg="mod">
          <ac:chgData name="Krayer, Hanna-MGB" userId="25bdf9df-da0f-4280-b45f-88c690434079" providerId="ADAL" clId="{BD1C24CB-2EAF-493F-B158-C4EEACFE5FB1}" dt="2021-10-05T13:11:08.532" v="229" actId="20577"/>
          <ac:spMkLst>
            <pc:docMk/>
            <pc:sldMk cId="3204953636" sldId="11738"/>
            <ac:spMk id="20" creationId="{D5E73200-3F3B-4236-807C-87AADABAA770}"/>
          </ac:spMkLst>
        </pc:spChg>
      </pc:sldChg>
      <pc:sldChg chg="modSp mod">
        <pc:chgData name="Krayer, Hanna-MGB" userId="25bdf9df-da0f-4280-b45f-88c690434079" providerId="ADAL" clId="{BD1C24CB-2EAF-493F-B158-C4EEACFE5FB1}" dt="2021-10-05T12:07:29.317" v="32" actId="20577"/>
        <pc:sldMkLst>
          <pc:docMk/>
          <pc:sldMk cId="1949024831" sldId="11743"/>
        </pc:sldMkLst>
        <pc:spChg chg="mod">
          <ac:chgData name="Krayer, Hanna-MGB" userId="25bdf9df-da0f-4280-b45f-88c690434079" providerId="ADAL" clId="{BD1C24CB-2EAF-493F-B158-C4EEACFE5FB1}" dt="2021-10-05T12:07:29.317" v="32" actId="20577"/>
          <ac:spMkLst>
            <pc:docMk/>
            <pc:sldMk cId="1949024831" sldId="11743"/>
            <ac:spMk id="7" creationId="{F38C1394-B272-42FB-A962-AFFB69E20A7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9DDC1D0-5B04-4BF1-8523-82B2E81732FA}" type="datetimeFigureOut">
              <a:rPr lang="en-GB" smtClean="0"/>
              <a:t>05/10/2021</a:t>
            </a:fld>
            <a:endParaRPr lang="en-GB"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8D2D15F-4E50-4AC3-9049-37EF48867DF9}" type="slidenum">
              <a:rPr lang="en-GB" smtClean="0"/>
              <a:t>‹Nr.›</a:t>
            </a:fld>
            <a:endParaRPr lang="en-GB" dirty="0"/>
          </a:p>
        </p:txBody>
      </p:sp>
    </p:spTree>
    <p:extLst>
      <p:ext uri="{BB962C8B-B14F-4D97-AF65-F5344CB8AC3E}">
        <p14:creationId xmlns:p14="http://schemas.microsoft.com/office/powerpoint/2010/main" val="4136715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a:defRPr sz="1200"/>
            </a:lvl1pPr>
          </a:lstStyle>
          <a:p>
            <a:pPr>
              <a:defRPr/>
            </a:pPr>
            <a:endParaRPr lang="de-CH" dirty="0"/>
          </a:p>
        </p:txBody>
      </p:sp>
      <p:sp>
        <p:nvSpPr>
          <p:cNvPr id="7171"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a:defRPr sz="1200"/>
            </a:lvl1pPr>
          </a:lstStyle>
          <a:p>
            <a:pPr>
              <a:defRPr/>
            </a:pPr>
            <a:endParaRPr lang="de-CH" dirty="0"/>
          </a:p>
        </p:txBody>
      </p:sp>
      <p:sp>
        <p:nvSpPr>
          <p:cNvPr id="76595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7174"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a:defRPr sz="1200"/>
            </a:lvl1pPr>
          </a:lstStyle>
          <a:p>
            <a:pPr>
              <a:defRPr/>
            </a:pPr>
            <a:endParaRPr lang="de-CH" dirty="0"/>
          </a:p>
        </p:txBody>
      </p:sp>
      <p:sp>
        <p:nvSpPr>
          <p:cNvPr id="7175"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E685D21-FF57-4D33-ABC6-69E7D127CE20}" type="slidenum">
              <a:rPr lang="de-CH" smtClean="0"/>
              <a:pPr>
                <a:defRPr/>
              </a:pPr>
              <a:t>‹Nr.›</a:t>
            </a:fld>
            <a:endParaRPr lang="de-CH" dirty="0"/>
          </a:p>
        </p:txBody>
      </p:sp>
    </p:spTree>
    <p:extLst>
      <p:ext uri="{BB962C8B-B14F-4D97-AF65-F5344CB8AC3E}">
        <p14:creationId xmlns:p14="http://schemas.microsoft.com/office/powerpoint/2010/main" val="2749355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389626" algn="l" rtl="0" eaLnBrk="0" fontAlgn="base" hangingPunct="0">
      <a:spcBef>
        <a:spcPct val="30000"/>
      </a:spcBef>
      <a:spcAft>
        <a:spcPct val="0"/>
      </a:spcAft>
      <a:defRPr sz="1000" kern="1200">
        <a:solidFill>
          <a:schemeClr val="tx1"/>
        </a:solidFill>
        <a:latin typeface="Arial" charset="0"/>
        <a:ea typeface="+mn-ea"/>
        <a:cs typeface="+mn-cs"/>
      </a:defRPr>
    </a:lvl2pPr>
    <a:lvl3pPr marL="779252" algn="l" rtl="0" eaLnBrk="0" fontAlgn="base" hangingPunct="0">
      <a:spcBef>
        <a:spcPct val="30000"/>
      </a:spcBef>
      <a:spcAft>
        <a:spcPct val="0"/>
      </a:spcAft>
      <a:defRPr sz="1000" kern="1200">
        <a:solidFill>
          <a:schemeClr val="tx1"/>
        </a:solidFill>
        <a:latin typeface="Arial" charset="0"/>
        <a:ea typeface="+mn-ea"/>
        <a:cs typeface="+mn-cs"/>
      </a:defRPr>
    </a:lvl3pPr>
    <a:lvl4pPr marL="1168878" algn="l" rtl="0" eaLnBrk="0" fontAlgn="base" hangingPunct="0">
      <a:spcBef>
        <a:spcPct val="30000"/>
      </a:spcBef>
      <a:spcAft>
        <a:spcPct val="0"/>
      </a:spcAft>
      <a:defRPr sz="1000" kern="1200">
        <a:solidFill>
          <a:schemeClr val="tx1"/>
        </a:solidFill>
        <a:latin typeface="Arial" charset="0"/>
        <a:ea typeface="+mn-ea"/>
        <a:cs typeface="+mn-cs"/>
      </a:defRPr>
    </a:lvl4pPr>
    <a:lvl5pPr marL="1558503" algn="l" rtl="0" eaLnBrk="0" fontAlgn="base" hangingPunct="0">
      <a:spcBef>
        <a:spcPct val="30000"/>
      </a:spcBef>
      <a:spcAft>
        <a:spcPct val="0"/>
      </a:spcAft>
      <a:defRPr sz="1000" kern="1200">
        <a:solidFill>
          <a:schemeClr val="tx1"/>
        </a:solidFill>
        <a:latin typeface="Arial" charset="0"/>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de-CH" b="0" dirty="0"/>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1</a:t>
            </a:fld>
            <a:endParaRPr lang="de-CH" dirty="0"/>
          </a:p>
        </p:txBody>
      </p:sp>
    </p:spTree>
    <p:extLst>
      <p:ext uri="{BB962C8B-B14F-4D97-AF65-F5344CB8AC3E}">
        <p14:creationId xmlns:p14="http://schemas.microsoft.com/office/powerpoint/2010/main" val="2275493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dirty="0"/>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10</a:t>
            </a:fld>
            <a:endParaRPr lang="de-CH" dirty="0"/>
          </a:p>
        </p:txBody>
      </p:sp>
    </p:spTree>
    <p:extLst>
      <p:ext uri="{BB962C8B-B14F-4D97-AF65-F5344CB8AC3E}">
        <p14:creationId xmlns:p14="http://schemas.microsoft.com/office/powerpoint/2010/main" val="1858007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85D21-FF57-4D33-ABC6-69E7D127CE20}" type="slidenum">
              <a:rPr kumimoji="0" lang="de-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CH"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0298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85D21-FF57-4D33-ABC6-69E7D127CE20}" type="slidenum">
              <a:rPr kumimoji="0" lang="de-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CH"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69948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85D21-FF57-4D33-ABC6-69E7D127CE20}" type="slidenum">
              <a:rPr kumimoji="0" lang="de-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CH"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194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14</a:t>
            </a:fld>
            <a:endParaRPr lang="de-CH" dirty="0"/>
          </a:p>
        </p:txBody>
      </p:sp>
    </p:spTree>
    <p:extLst>
      <p:ext uri="{BB962C8B-B14F-4D97-AF65-F5344CB8AC3E}">
        <p14:creationId xmlns:p14="http://schemas.microsoft.com/office/powerpoint/2010/main" val="3383348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i="1" dirty="0">
              <a:highlight>
                <a:srgbClr val="FFFF00"/>
              </a:highlight>
            </a:endParaRPr>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15</a:t>
            </a:fld>
            <a:endParaRPr lang="de-CH" dirty="0"/>
          </a:p>
        </p:txBody>
      </p:sp>
    </p:spTree>
    <p:extLst>
      <p:ext uri="{BB962C8B-B14F-4D97-AF65-F5344CB8AC3E}">
        <p14:creationId xmlns:p14="http://schemas.microsoft.com/office/powerpoint/2010/main" val="4068549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spcAft>
                <a:spcPct val="0"/>
              </a:spcAft>
              <a:buClr>
                <a:schemeClr val="accent1"/>
              </a:buClr>
              <a:buFont typeface="Arial" panose="020B0604020202020204" pitchFamily="34" charset="0"/>
              <a:buNone/>
            </a:pPr>
            <a:endParaRPr lang="de-CH" sz="1200" kern="0" baseline="0" dirty="0">
              <a:solidFill>
                <a:schemeClr val="tx1"/>
              </a:solidFill>
              <a:latin typeface="Arial"/>
            </a:endParaRPr>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16</a:t>
            </a:fld>
            <a:endParaRPr lang="de-CH" dirty="0"/>
          </a:p>
        </p:txBody>
      </p:sp>
    </p:spTree>
    <p:extLst>
      <p:ext uri="{BB962C8B-B14F-4D97-AF65-F5344CB8AC3E}">
        <p14:creationId xmlns:p14="http://schemas.microsoft.com/office/powerpoint/2010/main" val="3736509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17</a:t>
            </a:fld>
            <a:endParaRPr lang="de-CH" dirty="0"/>
          </a:p>
        </p:txBody>
      </p:sp>
    </p:spTree>
    <p:extLst>
      <p:ext uri="{BB962C8B-B14F-4D97-AF65-F5344CB8AC3E}">
        <p14:creationId xmlns:p14="http://schemas.microsoft.com/office/powerpoint/2010/main" val="179718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18</a:t>
            </a:fld>
            <a:endParaRPr lang="de-CH" dirty="0"/>
          </a:p>
        </p:txBody>
      </p:sp>
    </p:spTree>
    <p:extLst>
      <p:ext uri="{BB962C8B-B14F-4D97-AF65-F5344CB8AC3E}">
        <p14:creationId xmlns:p14="http://schemas.microsoft.com/office/powerpoint/2010/main" val="322543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2</a:t>
            </a:fld>
            <a:endParaRPr lang="de-CH" dirty="0"/>
          </a:p>
        </p:txBody>
      </p:sp>
    </p:spTree>
    <p:extLst>
      <p:ext uri="{BB962C8B-B14F-4D97-AF65-F5344CB8AC3E}">
        <p14:creationId xmlns:p14="http://schemas.microsoft.com/office/powerpoint/2010/main" val="388054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3</a:t>
            </a:fld>
            <a:endParaRPr lang="de-CH" dirty="0"/>
          </a:p>
        </p:txBody>
      </p:sp>
    </p:spTree>
    <p:extLst>
      <p:ext uri="{BB962C8B-B14F-4D97-AF65-F5344CB8AC3E}">
        <p14:creationId xmlns:p14="http://schemas.microsoft.com/office/powerpoint/2010/main" val="153703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CH" sz="1000" b="1" i="0" kern="1200" dirty="0">
              <a:solidFill>
                <a:schemeClr val="tx1"/>
              </a:solidFill>
              <a:effectLst/>
              <a:latin typeface="Arial" charset="0"/>
              <a:ea typeface="+mn-ea"/>
              <a:cs typeface="+mn-cs"/>
            </a:endParaRPr>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4</a:t>
            </a:fld>
            <a:endParaRPr lang="de-CH" dirty="0"/>
          </a:p>
        </p:txBody>
      </p:sp>
    </p:spTree>
    <p:extLst>
      <p:ext uri="{BB962C8B-B14F-4D97-AF65-F5344CB8AC3E}">
        <p14:creationId xmlns:p14="http://schemas.microsoft.com/office/powerpoint/2010/main" val="112785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2000" b="1" dirty="0">
              <a:solidFill>
                <a:schemeClr val="bg1"/>
              </a:solidFill>
            </a:endParaRPr>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5</a:t>
            </a:fld>
            <a:endParaRPr lang="de-CH" dirty="0"/>
          </a:p>
        </p:txBody>
      </p:sp>
    </p:spTree>
    <p:extLst>
      <p:ext uri="{BB962C8B-B14F-4D97-AF65-F5344CB8AC3E}">
        <p14:creationId xmlns:p14="http://schemas.microsoft.com/office/powerpoint/2010/main" val="3207620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endParaRPr lang="de-CH" b="0" dirty="0">
              <a:solidFill>
                <a:srgbClr val="2F5496"/>
              </a:solidFill>
              <a:latin typeface="Arial" panose="020B0604020202020204" pitchFamily="34"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6</a:t>
            </a:fld>
            <a:endParaRPr lang="de-CH" dirty="0"/>
          </a:p>
        </p:txBody>
      </p:sp>
    </p:spTree>
    <p:extLst>
      <p:ext uri="{BB962C8B-B14F-4D97-AF65-F5344CB8AC3E}">
        <p14:creationId xmlns:p14="http://schemas.microsoft.com/office/powerpoint/2010/main" val="4284777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5"/>
          </p:nvPr>
        </p:nvSpPr>
        <p:spPr/>
        <p:txBody>
          <a:bodyPr/>
          <a:lstStyle/>
          <a:p>
            <a:pPr>
              <a:defRPr/>
            </a:pPr>
            <a:fld id="{6E685D21-FF57-4D33-ABC6-69E7D127CE20}" type="slidenum">
              <a:rPr lang="de-CH" smtClean="0"/>
              <a:pPr>
                <a:defRPr/>
              </a:pPr>
              <a:t>7</a:t>
            </a:fld>
            <a:endParaRPr lang="de-CH" dirty="0"/>
          </a:p>
        </p:txBody>
      </p:sp>
    </p:spTree>
    <p:extLst>
      <p:ext uri="{BB962C8B-B14F-4D97-AF65-F5344CB8AC3E}">
        <p14:creationId xmlns:p14="http://schemas.microsoft.com/office/powerpoint/2010/main" val="269557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8</a:t>
            </a:fld>
            <a:endParaRPr lang="de-CH" dirty="0"/>
          </a:p>
        </p:txBody>
      </p:sp>
    </p:spTree>
    <p:extLst>
      <p:ext uri="{BB962C8B-B14F-4D97-AF65-F5344CB8AC3E}">
        <p14:creationId xmlns:p14="http://schemas.microsoft.com/office/powerpoint/2010/main" val="425761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pPr>
              <a:defRPr/>
            </a:pPr>
            <a:fld id="{6E685D21-FF57-4D33-ABC6-69E7D127CE20}" type="slidenum">
              <a:rPr lang="de-CH" smtClean="0"/>
              <a:pPr>
                <a:defRPr/>
              </a:pPr>
              <a:t>9</a:t>
            </a:fld>
            <a:endParaRPr lang="de-CH" dirty="0"/>
          </a:p>
        </p:txBody>
      </p:sp>
    </p:spTree>
    <p:extLst>
      <p:ext uri="{BB962C8B-B14F-4D97-AF65-F5344CB8AC3E}">
        <p14:creationId xmlns:p14="http://schemas.microsoft.com/office/powerpoint/2010/main" val="4188856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oleObject" Target="../embeddings/oleObject11.bin"/></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jpeg"/><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jpeg"/><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oleObject" Target="../embeddings/oleObject15.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oleObject" Target="../embeddings/oleObject15.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8.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oleObject" Target="../embeddings/oleObject16.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jpeg"/><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oleObject" Target="../embeddings/oleObject3.bin"/></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oleObject" Target="../embeddings/oleObject24.bin"/></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3.jpeg"/><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35.xml"/><Relationship Id="rId5" Type="http://schemas.openxmlformats.org/officeDocument/2006/relationships/image" Target="../media/image13.jpeg"/><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14.jpeg"/><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3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oleObject" Target="../embeddings/oleObject15.bin"/></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ags" Target="../tags/tag39.xml"/><Relationship Id="rId5" Type="http://schemas.openxmlformats.org/officeDocument/2006/relationships/image" Target="../media/image4.png"/><Relationship Id="rId4" Type="http://schemas.openxmlformats.org/officeDocument/2006/relationships/oleObject" Target="../embeddings/oleObject15.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8.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1.xml"/><Relationship Id="rId5" Type="http://schemas.openxmlformats.org/officeDocument/2006/relationships/image" Target="../media/image4.png"/><Relationship Id="rId4" Type="http://schemas.openxmlformats.org/officeDocument/2006/relationships/oleObject" Target="../embeddings/oleObject16.bin"/></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43.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10.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45.xml"/><Relationship Id="rId5" Type="http://schemas.openxmlformats.org/officeDocument/2006/relationships/image" Target="../media/image7.jpeg"/><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3.xml"/><Relationship Id="rId1" Type="http://schemas.openxmlformats.org/officeDocument/2006/relationships/tags" Target="../tags/tag46.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47.xml"/><Relationship Id="rId5" Type="http://schemas.openxmlformats.org/officeDocument/2006/relationships/image" Target="../media/image9.png"/><Relationship Id="rId4" Type="http://schemas.openxmlformats.org/officeDocument/2006/relationships/image" Target="../media/image10.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3.xml"/><Relationship Id="rId1" Type="http://schemas.openxmlformats.org/officeDocument/2006/relationships/tags" Target="../tags/tag48.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oleObject" Target="../embeddings/oleObject24.bin"/></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0.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10.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52.xml"/><Relationship Id="rId5" Type="http://schemas.openxmlformats.org/officeDocument/2006/relationships/image" Target="../media/image13.jpeg"/><Relationship Id="rId4" Type="http://schemas.openxmlformats.org/officeDocument/2006/relationships/image" Target="../media/image10.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53.xml"/><Relationship Id="rId5" Type="http://schemas.openxmlformats.org/officeDocument/2006/relationships/image" Target="../media/image13.jpeg"/><Relationship Id="rId4" Type="http://schemas.openxmlformats.org/officeDocument/2006/relationships/image" Target="../media/image10.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54.xml"/><Relationship Id="rId5" Type="http://schemas.openxmlformats.org/officeDocument/2006/relationships/image" Target="../media/image14.jpeg"/><Relationship Id="rId4" Type="http://schemas.openxmlformats.org/officeDocument/2006/relationships/image" Target="../media/image10.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7.jpeg"/><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_Titelfolie_ohne_Bild">
    <p:spTree>
      <p:nvGrpSpPr>
        <p:cNvPr id="1" name=""/>
        <p:cNvGrpSpPr/>
        <p:nvPr/>
      </p:nvGrpSpPr>
      <p:grpSpPr>
        <a:xfrm>
          <a:off x="0" y="0"/>
          <a:ext cx="0" cy="0"/>
          <a:chOff x="0" y="0"/>
          <a:chExt cx="0" cy="0"/>
        </a:xfrm>
      </p:grpSpPr>
      <p:sp>
        <p:nvSpPr>
          <p:cNvPr id="2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23"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4"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2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685449485"/>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bwMode="auto">
          <a:xfrm>
            <a:off x="0" y="4586765"/>
            <a:ext cx="9144000" cy="556739"/>
          </a:xfrm>
          <a:prstGeom prst="rect">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20" name="Rechteck 19"/>
          <p:cNvSpPr/>
          <p:nvPr userDrawn="1"/>
        </p:nvSpPr>
        <p:spPr bwMode="auto">
          <a:xfrm>
            <a:off x="6984449" y="4586765"/>
            <a:ext cx="1800000" cy="556739"/>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1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10449" y="4660805"/>
            <a:ext cx="1548000" cy="408650"/>
          </a:xfrm>
          <a:prstGeom prst="rect">
            <a:avLst/>
          </a:prstGeom>
          <a:noFill/>
          <a:ln w="9525">
            <a:noFill/>
            <a:miter lim="800000"/>
            <a:headEnd/>
            <a:tailEnd/>
          </a:ln>
        </p:spPr>
      </p:pic>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grpSp>
        <p:nvGrpSpPr>
          <p:cNvPr id="13" name="Gruppieren 12">
            <a:extLst>
              <a:ext uri="{FF2B5EF4-FFF2-40B4-BE49-F238E27FC236}">
                <a16:creationId xmlns:a16="http://schemas.microsoft.com/office/drawing/2014/main" id="{15A6767C-F982-43E2-9CA3-A3B1143A1BDB}"/>
              </a:ext>
            </a:extLst>
          </p:cNvPr>
          <p:cNvGrpSpPr/>
          <p:nvPr userDrawn="1"/>
        </p:nvGrpSpPr>
        <p:grpSpPr>
          <a:xfrm>
            <a:off x="-9911" y="0"/>
            <a:ext cx="9163820" cy="4586765"/>
            <a:chOff x="-9911" y="0"/>
            <a:chExt cx="9163820" cy="4586765"/>
          </a:xfrm>
        </p:grpSpPr>
        <p:pic>
          <p:nvPicPr>
            <p:cNvPr id="12" name="Grafik 11" descr="Ein Bild, das Essen, Blume enthält.&#10;&#10;Automatisch generierte Beschreibung">
              <a:extLst>
                <a:ext uri="{FF2B5EF4-FFF2-40B4-BE49-F238E27FC236}">
                  <a16:creationId xmlns:a16="http://schemas.microsoft.com/office/drawing/2014/main" id="{3CB0520C-1779-42E7-9BDF-96842295B63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0250" b="9714"/>
            <a:stretch/>
          </p:blipFill>
          <p:spPr>
            <a:xfrm>
              <a:off x="3423050" y="0"/>
              <a:ext cx="5730859" cy="4586765"/>
            </a:xfrm>
            <a:prstGeom prst="rect">
              <a:avLst/>
            </a:prstGeom>
          </p:spPr>
        </p:pic>
        <p:pic>
          <p:nvPicPr>
            <p:cNvPr id="45" name="Grafik 44" descr="Ein Bild, das Essen, Blume enthält.&#10;&#10;Automatisch generierte Beschreibung">
              <a:extLst>
                <a:ext uri="{FF2B5EF4-FFF2-40B4-BE49-F238E27FC236}">
                  <a16:creationId xmlns:a16="http://schemas.microsoft.com/office/drawing/2014/main" id="{EFED5A3C-8EF7-4DDC-84F3-43F9F71E9CF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9" t="13530" r="69262" b="20841"/>
            <a:stretch/>
          </p:blipFill>
          <p:spPr>
            <a:xfrm flipH="1">
              <a:off x="-9911" y="3"/>
              <a:ext cx="3494979" cy="4585563"/>
            </a:xfrm>
            <a:prstGeom prst="rect">
              <a:avLst/>
            </a:prstGeom>
          </p:spPr>
        </p:pic>
      </p:grpSp>
    </p:spTree>
    <p:extLst>
      <p:ext uri="{BB962C8B-B14F-4D97-AF65-F5344CB8AC3E}">
        <p14:creationId xmlns:p14="http://schemas.microsoft.com/office/powerpoint/2010/main" val="3642096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_Titel_Inhaltsplatzspeich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Inhaltsplatzhalter 3"/>
          <p:cNvSpPr>
            <a:spLocks noGrp="1"/>
          </p:cNvSpPr>
          <p:nvPr>
            <p:ph sz="quarter" idx="10"/>
          </p:nvPr>
        </p:nvSpPr>
        <p:spPr>
          <a:xfrm>
            <a:off x="252048" y="918469"/>
            <a:ext cx="8638443" cy="107721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6"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a:t>8. Oktober 2021</a:t>
            </a:r>
            <a:endParaRPr lang="de-CH" dirty="0"/>
          </a:p>
        </p:txBody>
      </p:sp>
      <p:sp>
        <p:nvSpPr>
          <p:cNvPr id="7"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8"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a:t>Migros-Genossenschafts-Bund | Hanna Krayer | Nachhaltigkeit echt anders - Wie die Migros mit Mut Neuland betritt</a:t>
            </a:r>
            <a:endParaRPr lang="de-CH" dirty="0"/>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2"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88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_Titel_Untertitel_Tex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986545531"/>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18"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9"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3"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14" name="Textplatzhalter 5"/>
          <p:cNvSpPr>
            <a:spLocks noGrp="1"/>
          </p:cNvSpPr>
          <p:nvPr>
            <p:ph type="body" sz="quarter" idx="11" hasCustomPrompt="1"/>
          </p:nvPr>
        </p:nvSpPr>
        <p:spPr>
          <a:xfrm>
            <a:off x="252556" y="566160"/>
            <a:ext cx="809479" cy="277401"/>
          </a:xfrm>
          <a:solidFill>
            <a:schemeClr val="accent1"/>
          </a:solidFill>
        </p:spPr>
        <p:txBody>
          <a:bodyPr wrap="none" lIns="61358" tIns="30679" rIns="30679" bIns="30679">
            <a:spAutoFit/>
          </a:bodyPr>
          <a:lstStyle>
            <a:lvl1pPr>
              <a:defRPr>
                <a:solidFill>
                  <a:schemeClr val="bg1"/>
                </a:solidFill>
              </a:defRPr>
            </a:lvl1pPr>
          </a:lstStyle>
          <a:p>
            <a:pPr lvl="0"/>
            <a:r>
              <a:rPr lang="de-CH"/>
              <a:t>Untertitel</a:t>
            </a:r>
          </a:p>
        </p:txBody>
      </p:sp>
      <p:sp>
        <p:nvSpPr>
          <p:cNvPr id="4" name="Titel 3"/>
          <p:cNvSpPr>
            <a:spLocks noGrp="1"/>
          </p:cNvSpPr>
          <p:nvPr>
            <p:ph type="title"/>
          </p:nvPr>
        </p:nvSpPr>
        <p:spPr>
          <a:xfrm>
            <a:off x="252557" y="194404"/>
            <a:ext cx="8639399" cy="324713"/>
          </a:xfrm>
        </p:spPr>
        <p:txBody>
          <a:bodyPr/>
          <a:lstStyle/>
          <a:p>
            <a:r>
              <a:rPr lang="de-DE"/>
              <a:t>Titelmasterformat durch Klicken bearbeiten</a:t>
            </a:r>
            <a:endParaRPr lang="de-CH"/>
          </a:p>
        </p:txBody>
      </p:sp>
      <p:sp>
        <p:nvSpPr>
          <p:cNvPr id="16" name="Textplatzhalter 9"/>
          <p:cNvSpPr>
            <a:spLocks noGrp="1"/>
          </p:cNvSpPr>
          <p:nvPr>
            <p:ph type="body" sz="quarter" idx="10" hasCustomPrompt="1"/>
          </p:nvPr>
        </p:nvSpPr>
        <p:spPr>
          <a:xfrm>
            <a:off x="249233" y="918469"/>
            <a:ext cx="8642723" cy="1077218"/>
          </a:xfrm>
        </p:spPr>
        <p:txBody>
          <a:bodyPr wrap="square">
            <a:spAutoFit/>
          </a:bodyPr>
          <a:lstStyle>
            <a:lvl1pPr>
              <a:defRPr baseline="0"/>
            </a:lvl1pPr>
            <a:lvl2pPr>
              <a:buClr>
                <a:schemeClr val="accent1"/>
              </a:buClr>
              <a:defRPr/>
            </a:lvl2pPr>
            <a:lvl3pPr>
              <a:buClr>
                <a:schemeClr val="accent1"/>
              </a:buClr>
              <a:defRPr/>
            </a:lvl3pPr>
            <a:lvl4pPr>
              <a:buClr>
                <a:schemeClr val="accent1"/>
              </a:buClr>
              <a:defRPr/>
            </a:lvl4pPr>
            <a:lvl5pPr>
              <a:buClr>
                <a:schemeClr val="accent1"/>
              </a:buClr>
              <a:defRPr sz="1400"/>
            </a:lvl5pPr>
          </a:lstStyle>
          <a:p>
            <a:pPr lvl="0"/>
            <a:r>
              <a:rPr lang="de-CH"/>
              <a:t>Empfohlene Schriftgrössen (20pt/18pt/16pt/14pr/12pt/10pt/8pt)</a:t>
            </a:r>
          </a:p>
          <a:p>
            <a:pPr lvl="1"/>
            <a:r>
              <a:rPr lang="de-CH"/>
              <a:t>Zweite Ebene</a:t>
            </a:r>
          </a:p>
          <a:p>
            <a:pPr lvl="2"/>
            <a:r>
              <a:rPr lang="de-CH"/>
              <a:t>Dritte Ebene</a:t>
            </a:r>
          </a:p>
          <a:p>
            <a:pPr lvl="3"/>
            <a:r>
              <a:rPr lang="de-CH"/>
              <a:t>Vierte Ebene</a:t>
            </a:r>
          </a:p>
          <a:p>
            <a:pPr lvl="4"/>
            <a:r>
              <a:rPr lang="de-CH"/>
              <a:t>Fünfte Ebene</a:t>
            </a:r>
          </a:p>
        </p:txBody>
      </p:sp>
      <p:sp>
        <p:nvSpPr>
          <p:cNvPr id="12"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1"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515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_Titel_Tex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88297783"/>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18"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9"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3"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21" name="Textplatzhalter 9"/>
          <p:cNvSpPr>
            <a:spLocks noGrp="1"/>
          </p:cNvSpPr>
          <p:nvPr>
            <p:ph type="body" sz="quarter" idx="10" hasCustomPrompt="1"/>
          </p:nvPr>
        </p:nvSpPr>
        <p:spPr>
          <a:xfrm>
            <a:off x="249233" y="918469"/>
            <a:ext cx="8642723" cy="1077218"/>
          </a:xfrm>
        </p:spPr>
        <p:txBody>
          <a:bodyPr wrap="square">
            <a:spAutoFit/>
          </a:bodyPr>
          <a:lstStyle>
            <a:lvl1pPr>
              <a:defRPr baseline="0"/>
            </a:lvl1pPr>
            <a:lvl2pPr>
              <a:buClr>
                <a:schemeClr val="accent1"/>
              </a:buClr>
              <a:defRPr/>
            </a:lvl2pPr>
            <a:lvl3pPr>
              <a:buClr>
                <a:schemeClr val="accent1"/>
              </a:buClr>
              <a:defRPr/>
            </a:lvl3pPr>
            <a:lvl4pPr>
              <a:buClr>
                <a:schemeClr val="accent1"/>
              </a:buClr>
              <a:defRPr/>
            </a:lvl4pPr>
            <a:lvl5pPr>
              <a:buClr>
                <a:schemeClr val="accent1"/>
              </a:buClr>
              <a:defRPr sz="1400"/>
            </a:lvl5pPr>
          </a:lstStyle>
          <a:p>
            <a:pPr lvl="0"/>
            <a:r>
              <a:rPr lang="de-CH"/>
              <a:t>Empfohlene Schriftgrössen (20pt/18pt/16pt/14pr/12pt/10pt/8pt)</a:t>
            </a:r>
          </a:p>
          <a:p>
            <a:pPr lvl="1"/>
            <a:r>
              <a:rPr lang="de-CH"/>
              <a:t>Zweite Ebene</a:t>
            </a:r>
          </a:p>
          <a:p>
            <a:pPr lvl="2"/>
            <a:r>
              <a:rPr lang="de-CH"/>
              <a:t>Dritte Ebene</a:t>
            </a:r>
          </a:p>
          <a:p>
            <a:pPr lvl="3"/>
            <a:r>
              <a:rPr lang="de-CH"/>
              <a:t>Vierte Ebene</a:t>
            </a:r>
          </a:p>
          <a:p>
            <a:pPr lvl="4"/>
            <a:r>
              <a:rPr lang="de-CH"/>
              <a:t>Fünfte Ebene</a:t>
            </a:r>
          </a:p>
        </p:txBody>
      </p:sp>
      <p:sp>
        <p:nvSpPr>
          <p:cNvPr id="14"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5"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620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_Kernaussage1">
    <p:spTree>
      <p:nvGrpSpPr>
        <p:cNvPr id="1" name=""/>
        <p:cNvGrpSpPr/>
        <p:nvPr/>
      </p:nvGrpSpPr>
      <p:grpSpPr>
        <a:xfrm>
          <a:off x="0" y="0"/>
          <a:ext cx="0" cy="0"/>
          <a:chOff x="0" y="0"/>
          <a:chExt cx="0" cy="0"/>
        </a:xfrm>
      </p:grpSpPr>
      <p:sp>
        <p:nvSpPr>
          <p:cNvPr id="3" name="Bildplatzhalter 2"/>
          <p:cNvSpPr>
            <a:spLocks noGrp="1"/>
          </p:cNvSpPr>
          <p:nvPr>
            <p:ph type="pic" sz="quarter" idx="21"/>
          </p:nvPr>
        </p:nvSpPr>
        <p:spPr>
          <a:xfrm>
            <a:off x="4572000" y="0"/>
            <a:ext cx="4572000" cy="215444"/>
          </a:xfrm>
          <a:solidFill>
            <a:schemeClr val="bg2"/>
          </a:solidFill>
        </p:spPr>
        <p:txBody>
          <a:bodyPr/>
          <a:lstStyle/>
          <a:p>
            <a:r>
              <a:rPr lang="de-DE" dirty="0"/>
              <a:t>Bild durch Klicken auf Symbol hinzufügen</a:t>
            </a:r>
            <a:endParaRPr lang="de-CH" dirty="0"/>
          </a:p>
        </p:txBody>
      </p:sp>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59284322"/>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70" y="1193"/>
                        <a:ext cx="1465" cy="1190"/>
                      </a:xfrm>
                      <a:prstGeom prst="rect">
                        <a:avLst/>
                      </a:prstGeom>
                    </p:spPr>
                  </p:pic>
                </p:oleObj>
              </mc:Fallback>
            </mc:AlternateContent>
          </a:graphicData>
        </a:graphic>
      </p:graphicFrame>
      <p:sp>
        <p:nvSpPr>
          <p:cNvPr id="10" name="Textplatzhalter 2"/>
          <p:cNvSpPr>
            <a:spLocks noGrp="1"/>
          </p:cNvSpPr>
          <p:nvPr>
            <p:ph type="body" sz="quarter" idx="16" hasCustomPrompt="1"/>
          </p:nvPr>
        </p:nvSpPr>
        <p:spPr>
          <a:xfrm>
            <a:off x="3849137" y="2120455"/>
            <a:ext cx="1326167" cy="323567"/>
          </a:xfrm>
          <a:solidFill>
            <a:schemeClr val="accent1"/>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1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Migros 2017</a:t>
            </a:r>
          </a:p>
        </p:txBody>
      </p:sp>
      <p:sp>
        <p:nvSpPr>
          <p:cNvPr id="14" name="Textplatzhalter 2"/>
          <p:cNvSpPr>
            <a:spLocks noGrp="1"/>
          </p:cNvSpPr>
          <p:nvPr>
            <p:ph type="body" sz="quarter" idx="18" hasCustomPrompt="1"/>
          </p:nvPr>
        </p:nvSpPr>
        <p:spPr>
          <a:xfrm>
            <a:off x="921612" y="1653780"/>
            <a:ext cx="4259662"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1- </a:t>
            </a:r>
            <a:r>
              <a:rPr lang="de-CH" err="1"/>
              <a:t>zelig</a:t>
            </a:r>
            <a:endParaRPr lang="de-CH"/>
          </a:p>
        </p:txBody>
      </p:sp>
      <p:sp>
        <p:nvSpPr>
          <p:cNvPr id="16" name="Textplatzhalter 2"/>
          <p:cNvSpPr>
            <a:spLocks noGrp="1"/>
          </p:cNvSpPr>
          <p:nvPr>
            <p:ph type="body" sz="quarter" idx="20" hasCustomPrompt="1"/>
          </p:nvPr>
        </p:nvSpPr>
        <p:spPr>
          <a:xfrm>
            <a:off x="844668" y="1194803"/>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2- zeilig</a:t>
            </a:r>
          </a:p>
        </p:txBody>
      </p:sp>
      <p:sp>
        <p:nvSpPr>
          <p:cNvPr id="13" name="Textfeld 12"/>
          <p:cNvSpPr txBox="1"/>
          <p:nvPr userDrawn="1"/>
        </p:nvSpPr>
        <p:spPr bwMode="auto">
          <a:xfrm>
            <a:off x="-247232" y="11675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5.0</a:t>
            </a:r>
          </a:p>
        </p:txBody>
      </p:sp>
      <p:cxnSp>
        <p:nvCxnSpPr>
          <p:cNvPr id="15" name="Gerade Verbindung 39"/>
          <p:cNvCxnSpPr/>
          <p:nvPr userDrawn="1"/>
        </p:nvCxnSpPr>
        <p:spPr>
          <a:xfrm flipH="1">
            <a:off x="-89808" y="121979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18" name="Gerade Verbindung 39"/>
          <p:cNvCxnSpPr/>
          <p:nvPr userDrawn="1"/>
        </p:nvCxnSpPr>
        <p:spPr>
          <a:xfrm flipH="1">
            <a:off x="-89808" y="167795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userDrawn="1"/>
        </p:nvSpPr>
        <p:spPr bwMode="auto">
          <a:xfrm>
            <a:off x="-252264" y="21222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19" name="Gerade Verbindung 39"/>
          <p:cNvCxnSpPr/>
          <p:nvPr userDrawn="1"/>
        </p:nvCxnSpPr>
        <p:spPr>
          <a:xfrm flipH="1">
            <a:off x="-94840" y="213710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3"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648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_Kernaussage2">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2922878686"/>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70" y="1193"/>
                        <a:ext cx="1465" cy="1190"/>
                      </a:xfrm>
                      <a:prstGeom prst="rect">
                        <a:avLst/>
                      </a:prstGeom>
                    </p:spPr>
                  </p:pic>
                </p:oleObj>
              </mc:Fallback>
            </mc:AlternateContent>
          </a:graphicData>
        </a:graphic>
      </p:graphicFrame>
      <p:sp>
        <p:nvSpPr>
          <p:cNvPr id="17" name="Textfeld 16"/>
          <p:cNvSpPr txBox="1"/>
          <p:nvPr userDrawn="1"/>
        </p:nvSpPr>
        <p:spPr bwMode="auto">
          <a:xfrm>
            <a:off x="-247232" y="11675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5.0</a:t>
            </a:r>
          </a:p>
        </p:txBody>
      </p:sp>
      <p:cxnSp>
        <p:nvCxnSpPr>
          <p:cNvPr id="18" name="Gerade Verbindung 39"/>
          <p:cNvCxnSpPr/>
          <p:nvPr userDrawn="1"/>
        </p:nvCxnSpPr>
        <p:spPr>
          <a:xfrm flipH="1">
            <a:off x="-89808" y="121979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20" name="Gerade Verbindung 39"/>
          <p:cNvCxnSpPr/>
          <p:nvPr userDrawn="1"/>
        </p:nvCxnSpPr>
        <p:spPr>
          <a:xfrm flipH="1">
            <a:off x="-89808" y="167795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2"/>
          <p:cNvSpPr>
            <a:spLocks noGrp="1"/>
          </p:cNvSpPr>
          <p:nvPr>
            <p:ph type="pic" sz="quarter" idx="26"/>
          </p:nvPr>
        </p:nvSpPr>
        <p:spPr>
          <a:xfrm>
            <a:off x="2931" y="0"/>
            <a:ext cx="4569069" cy="5143500"/>
          </a:xfrm>
          <a:solidFill>
            <a:schemeClr val="bg2"/>
          </a:solidFill>
        </p:spPr>
        <p:txBody>
          <a:bodyPr>
            <a:noAutofit/>
          </a:bodyPr>
          <a:lstStyle>
            <a:lvl1pPr algn="ctr">
              <a:defRPr baseline="0">
                <a:solidFill>
                  <a:schemeClr val="tx2"/>
                </a:solidFill>
              </a:defRPr>
            </a:lvl1pPr>
          </a:lstStyle>
          <a:p>
            <a:r>
              <a:rPr lang="de-DE" dirty="0"/>
              <a:t>Bild durch Klicken auf Symbol hinzufügen</a:t>
            </a:r>
            <a:endParaRPr lang="de-CH" dirty="0"/>
          </a:p>
        </p:txBody>
      </p:sp>
      <p:sp>
        <p:nvSpPr>
          <p:cNvPr id="9" name="Textplatzhalter 2"/>
          <p:cNvSpPr>
            <a:spLocks noGrp="1"/>
          </p:cNvSpPr>
          <p:nvPr>
            <p:ph type="body" sz="quarter" idx="23" hasCustomPrompt="1"/>
          </p:nvPr>
        </p:nvSpPr>
        <p:spPr>
          <a:xfrm>
            <a:off x="3962730" y="2120455"/>
            <a:ext cx="1326167" cy="323567"/>
          </a:xfrm>
          <a:solidFill>
            <a:schemeClr val="accent1"/>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1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Migros 2017</a:t>
            </a:r>
          </a:p>
        </p:txBody>
      </p:sp>
      <p:sp>
        <p:nvSpPr>
          <p:cNvPr id="11" name="Textplatzhalter 2"/>
          <p:cNvSpPr>
            <a:spLocks noGrp="1"/>
          </p:cNvSpPr>
          <p:nvPr>
            <p:ph type="body" sz="quarter" idx="24" hasCustomPrompt="1"/>
          </p:nvPr>
        </p:nvSpPr>
        <p:spPr>
          <a:xfrm>
            <a:off x="3962727" y="1653780"/>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1- zeilig</a:t>
            </a:r>
          </a:p>
        </p:txBody>
      </p:sp>
      <p:sp>
        <p:nvSpPr>
          <p:cNvPr id="13" name="Textplatzhalter 2"/>
          <p:cNvSpPr>
            <a:spLocks noGrp="1"/>
          </p:cNvSpPr>
          <p:nvPr>
            <p:ph type="body" sz="quarter" idx="25" hasCustomPrompt="1"/>
          </p:nvPr>
        </p:nvSpPr>
        <p:spPr>
          <a:xfrm>
            <a:off x="3962727" y="1194803"/>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2- zeilig</a:t>
            </a:r>
          </a:p>
        </p:txBody>
      </p:sp>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Tree>
    <p:extLst>
      <p:ext uri="{BB962C8B-B14F-4D97-AF65-F5344CB8AC3E}">
        <p14:creationId xmlns:p14="http://schemas.microsoft.com/office/powerpoint/2010/main" val="2401392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_4_Bilder">
    <p:spTree>
      <p:nvGrpSpPr>
        <p:cNvPr id="1" name=""/>
        <p:cNvGrpSpPr/>
        <p:nvPr/>
      </p:nvGrpSpPr>
      <p:grpSpPr>
        <a:xfrm>
          <a:off x="0" y="0"/>
          <a:ext cx="0" cy="0"/>
          <a:chOff x="0" y="0"/>
          <a:chExt cx="0" cy="0"/>
        </a:xfrm>
      </p:grpSpPr>
      <p:sp>
        <p:nvSpPr>
          <p:cNvPr id="9"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0"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1"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1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1613739420"/>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Bildplatzhalter 3"/>
          <p:cNvSpPr>
            <a:spLocks noGrp="1"/>
          </p:cNvSpPr>
          <p:nvPr>
            <p:ph type="pic" sz="quarter" idx="18"/>
          </p:nvPr>
        </p:nvSpPr>
        <p:spPr>
          <a:xfrm>
            <a:off x="0" y="9"/>
            <a:ext cx="4572000" cy="2573978"/>
          </a:xfrm>
          <a:solidFill>
            <a:srgbClr val="EAEAEA"/>
          </a:solidFill>
        </p:spPr>
        <p:txBody>
          <a:bodyPr>
            <a:noAutofit/>
          </a:bodyPr>
          <a:lstStyle/>
          <a:p>
            <a:r>
              <a:rPr lang="de-DE" dirty="0"/>
              <a:t>Bild durch Klicken auf Symbol hinzufügen</a:t>
            </a:r>
            <a:endParaRPr lang="de-CH" dirty="0"/>
          </a:p>
        </p:txBody>
      </p:sp>
      <p:sp>
        <p:nvSpPr>
          <p:cNvPr id="13" name="Bildplatzhalter 3"/>
          <p:cNvSpPr>
            <a:spLocks noGrp="1"/>
          </p:cNvSpPr>
          <p:nvPr>
            <p:ph type="pic" sz="quarter" idx="19"/>
          </p:nvPr>
        </p:nvSpPr>
        <p:spPr>
          <a:xfrm>
            <a:off x="4575517" y="9"/>
            <a:ext cx="4572000" cy="2573978"/>
          </a:xfrm>
          <a:solidFill>
            <a:srgbClr val="EAEAEA"/>
          </a:solidFill>
        </p:spPr>
        <p:txBody>
          <a:bodyPr>
            <a:noAutofit/>
          </a:bodyPr>
          <a:lstStyle/>
          <a:p>
            <a:r>
              <a:rPr lang="de-DE" dirty="0"/>
              <a:t>Bild durch Klicken auf Symbol hinzufügen</a:t>
            </a:r>
            <a:endParaRPr lang="de-CH" dirty="0"/>
          </a:p>
        </p:txBody>
      </p:sp>
      <p:sp>
        <p:nvSpPr>
          <p:cNvPr id="17" name="Bildplatzhalter 3"/>
          <p:cNvSpPr>
            <a:spLocks noGrp="1"/>
          </p:cNvSpPr>
          <p:nvPr>
            <p:ph type="pic" sz="quarter" idx="20"/>
          </p:nvPr>
        </p:nvSpPr>
        <p:spPr>
          <a:xfrm>
            <a:off x="0" y="2573977"/>
            <a:ext cx="4572000" cy="2573978"/>
          </a:xfrm>
          <a:solidFill>
            <a:srgbClr val="EAEAEA"/>
          </a:solidFill>
        </p:spPr>
        <p:txBody>
          <a:bodyPr>
            <a:noAutofit/>
          </a:bodyPr>
          <a:lstStyle/>
          <a:p>
            <a:r>
              <a:rPr lang="de-DE" dirty="0"/>
              <a:t>Bild durch Klicken auf Symbol hinzufügen</a:t>
            </a:r>
            <a:endParaRPr lang="de-CH" dirty="0"/>
          </a:p>
        </p:txBody>
      </p:sp>
      <p:sp>
        <p:nvSpPr>
          <p:cNvPr id="18" name="Bildplatzhalter 3"/>
          <p:cNvSpPr>
            <a:spLocks noGrp="1"/>
          </p:cNvSpPr>
          <p:nvPr>
            <p:ph type="pic" sz="quarter" idx="21"/>
          </p:nvPr>
        </p:nvSpPr>
        <p:spPr>
          <a:xfrm>
            <a:off x="4575517" y="2573977"/>
            <a:ext cx="4572000" cy="2573978"/>
          </a:xfrm>
          <a:solidFill>
            <a:srgbClr val="EAEAEA"/>
          </a:solidFill>
        </p:spPr>
        <p:txBody>
          <a:bodyPr>
            <a:noAutofit/>
          </a:bodyPr>
          <a:lstStyle/>
          <a:p>
            <a:r>
              <a:rPr lang="de-DE" dirty="0"/>
              <a:t>Bild durch Klicken auf Symbol hinzufügen</a:t>
            </a:r>
            <a:endParaRPr lang="de-CH" dirty="0"/>
          </a:p>
        </p:txBody>
      </p:sp>
      <p:sp>
        <p:nvSpPr>
          <p:cNvPr id="12" name="Textplatzhalter 2"/>
          <p:cNvSpPr>
            <a:spLocks noGrp="1"/>
          </p:cNvSpPr>
          <p:nvPr>
            <p:ph type="body" sz="quarter" idx="16" hasCustomPrompt="1"/>
          </p:nvPr>
        </p:nvSpPr>
        <p:spPr>
          <a:xfrm>
            <a:off x="3509770" y="2110209"/>
            <a:ext cx="2124462" cy="477456"/>
          </a:xfrm>
          <a:solidFill>
            <a:schemeClr val="accent1"/>
          </a:solidFill>
        </p:spPr>
        <p:txBody>
          <a:bodyPr wrap="none" lIns="61358" tIns="30679" rIns="61358" bIns="30679" anchor="ctr" anchorCtr="0"/>
          <a:lstStyle>
            <a:lvl1pPr algn="ctr">
              <a:defRPr sz="2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err="1"/>
              <a:t>Lorem</a:t>
            </a:r>
            <a:r>
              <a:rPr lang="de-CH"/>
              <a:t> </a:t>
            </a:r>
            <a:r>
              <a:rPr lang="de-CH" err="1"/>
              <a:t>ipsum</a:t>
            </a:r>
            <a:endParaRPr lang="de-CH"/>
          </a:p>
        </p:txBody>
      </p:sp>
      <p:sp>
        <p:nvSpPr>
          <p:cNvPr id="14" name="Textplatzhalter 2"/>
          <p:cNvSpPr>
            <a:spLocks noGrp="1"/>
          </p:cNvSpPr>
          <p:nvPr>
            <p:ph type="body" sz="quarter" idx="17" hasCustomPrompt="1"/>
          </p:nvPr>
        </p:nvSpPr>
        <p:spPr>
          <a:xfrm>
            <a:off x="3259702" y="2561069"/>
            <a:ext cx="2624599" cy="477456"/>
          </a:xfrm>
          <a:solidFill>
            <a:schemeClr val="accent1"/>
          </a:solidFill>
        </p:spPr>
        <p:txBody>
          <a:bodyPr wrap="none" lIns="61358" tIns="30679" rIns="61358" bIns="30679" anchor="ctr" anchorCtr="0">
            <a:spAutoFit/>
          </a:bodyPr>
          <a:lstStyle>
            <a:lvl1pPr algn="ctr">
              <a:defRPr sz="2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err="1"/>
              <a:t>Omnicos</a:t>
            </a:r>
            <a:r>
              <a:rPr lang="de-CH"/>
              <a:t> </a:t>
            </a:r>
            <a:r>
              <a:rPr lang="de-CH" err="1"/>
              <a:t>directe</a:t>
            </a:r>
            <a:endParaRPr lang="de-CH"/>
          </a:p>
        </p:txBody>
      </p:sp>
    </p:spTree>
    <p:extLst>
      <p:ext uri="{BB962C8B-B14F-4D97-AF65-F5344CB8AC3E}">
        <p14:creationId xmlns:p14="http://schemas.microsoft.com/office/powerpoint/2010/main" val="1272200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_2Spalten_Bild_Text">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255471" y="910630"/>
            <a:ext cx="4250589" cy="1924050"/>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41321" y="2934693"/>
            <a:ext cx="4264739"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6"/>
          <p:cNvSpPr>
            <a:spLocks noGrp="1"/>
          </p:cNvSpPr>
          <p:nvPr>
            <p:ph type="pic" sz="quarter" idx="15"/>
          </p:nvPr>
        </p:nvSpPr>
        <p:spPr>
          <a:xfrm>
            <a:off x="4637947" y="910629"/>
            <a:ext cx="4250589" cy="1924050"/>
          </a:xfrm>
          <a:solidFill>
            <a:srgbClr val="EAEAEA"/>
          </a:solidFill>
        </p:spPr>
        <p:txBody>
          <a:bodyPr>
            <a:noAutofit/>
          </a:bodyPr>
          <a:lstStyle/>
          <a:p>
            <a:r>
              <a:rPr lang="de-DE" dirty="0"/>
              <a:t>Bild durch Klicken auf Symbol hinzufügen</a:t>
            </a:r>
            <a:endParaRPr lang="en-US" dirty="0"/>
          </a:p>
        </p:txBody>
      </p:sp>
      <p:sp>
        <p:nvSpPr>
          <p:cNvPr id="10" name="Textplatzhalter 8"/>
          <p:cNvSpPr>
            <a:spLocks noGrp="1"/>
          </p:cNvSpPr>
          <p:nvPr>
            <p:ph type="body" sz="quarter" idx="16"/>
          </p:nvPr>
        </p:nvSpPr>
        <p:spPr>
          <a:xfrm>
            <a:off x="4637945" y="2934693"/>
            <a:ext cx="4254011"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 5"/>
          <p:cNvSpPr>
            <a:spLocks noGrp="1"/>
          </p:cNvSpPr>
          <p:nvPr>
            <p:ph type="title" hasCustomPrompt="1"/>
          </p:nvPr>
        </p:nvSpPr>
        <p:spPr/>
        <p:txBody>
          <a:bodyPr/>
          <a:lstStyle/>
          <a:p>
            <a:r>
              <a:rPr lang="de-CH"/>
              <a:t>2 Spalten, Bilder oben, Text unten</a:t>
            </a:r>
          </a:p>
        </p:txBody>
      </p:sp>
      <p:sp>
        <p:nvSpPr>
          <p:cNvPr id="14" name="Textplatzhalter 5"/>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5"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6"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7"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0"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207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_Bild_links_Titel_durchgehend">
    <p:bg>
      <p:bgPr>
        <a:solidFill>
          <a:srgbClr val="E8F2E6"/>
        </a:solidFill>
        <a:effectLst/>
      </p:bgPr>
    </p:bg>
    <p:spTree>
      <p:nvGrpSpPr>
        <p:cNvPr id="1" name=""/>
        <p:cNvGrpSpPr/>
        <p:nvPr/>
      </p:nvGrpSpPr>
      <p:grpSpPr>
        <a:xfrm>
          <a:off x="0" y="0"/>
          <a:ext cx="0" cy="0"/>
          <a:chOff x="0" y="0"/>
          <a:chExt cx="0" cy="0"/>
        </a:xfrm>
      </p:grpSpPr>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6"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pic>
        <p:nvPicPr>
          <p:cNvPr id="17" name="Grafik 16">
            <a:extLst>
              <a:ext uri="{FF2B5EF4-FFF2-40B4-BE49-F238E27FC236}">
                <a16:creationId xmlns:a16="http://schemas.microsoft.com/office/drawing/2014/main" id="{CA843FA5-F6F3-4813-939C-41F4EEB3CC1A}"/>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780" b="88780" l="4194" r="95591">
                        <a14:foregroundMark x1="6774" y1="28293" x2="6774" y2="28293"/>
                        <a14:foregroundMark x1="4301" y1="22927" x2="8602" y2="40488"/>
                        <a14:foregroundMark x1="27419" y1="24878" x2="26344" y2="53171"/>
                        <a14:foregroundMark x1="36129" y1="27317" x2="34731" y2="37561"/>
                        <a14:foregroundMark x1="53011" y1="27317" x2="53118" y2="48780"/>
                        <a14:foregroundMark x1="87312" y1="25366" x2="87634" y2="38537"/>
                        <a14:foregroundMark x1="95591" y1="64390" x2="95484" y2="72195"/>
                      </a14:backgroundRemoval>
                    </a14:imgEffect>
                  </a14:imgLayer>
                </a14:imgProps>
              </a:ext>
            </a:extLst>
          </a:blip>
          <a:stretch>
            <a:fillRect/>
          </a:stretch>
        </p:blipFill>
        <p:spPr>
          <a:xfrm>
            <a:off x="232996" y="4972334"/>
            <a:ext cx="468000" cy="103161"/>
          </a:xfrm>
          <a:prstGeom prst="rect">
            <a:avLst/>
          </a:prstGeom>
        </p:spPr>
      </p:pic>
      <p:sp>
        <p:nvSpPr>
          <p:cNvPr id="19" name="Eingekerbter Richtungspfeil 2">
            <a:extLst>
              <a:ext uri="{FF2B5EF4-FFF2-40B4-BE49-F238E27FC236}">
                <a16:creationId xmlns:a16="http://schemas.microsoft.com/office/drawing/2014/main" id="{3776CA98-CF0F-4A73-873C-49FB67639466}"/>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21" name="Titel 1">
            <a:extLst>
              <a:ext uri="{FF2B5EF4-FFF2-40B4-BE49-F238E27FC236}">
                <a16:creationId xmlns:a16="http://schemas.microsoft.com/office/drawing/2014/main" id="{9A9DFE3F-3B98-4966-974A-756265B6E8E2}"/>
              </a:ext>
            </a:extLst>
          </p:cNvPr>
          <p:cNvSpPr>
            <a:spLocks noGrp="1"/>
          </p:cNvSpPr>
          <p:nvPr>
            <p:ph type="title" hasCustomPrompt="1"/>
          </p:nvPr>
        </p:nvSpPr>
        <p:spPr>
          <a:xfrm>
            <a:off x="252556" y="194404"/>
            <a:ext cx="8637955" cy="324713"/>
          </a:xfrm>
        </p:spPr>
        <p:txBody>
          <a:bodyPr/>
          <a:lstStyle>
            <a:lvl1pPr>
              <a:defRPr/>
            </a:lvl1pPr>
          </a:lstStyle>
          <a:p>
            <a:r>
              <a:rPr lang="de-CH"/>
              <a:t>Bild rechts, Text links</a:t>
            </a:r>
          </a:p>
        </p:txBody>
      </p:sp>
      <p:sp>
        <p:nvSpPr>
          <p:cNvPr id="22" name="Textplatzhalter 5">
            <a:extLst>
              <a:ext uri="{FF2B5EF4-FFF2-40B4-BE49-F238E27FC236}">
                <a16:creationId xmlns:a16="http://schemas.microsoft.com/office/drawing/2014/main" id="{95F4E47B-41B9-4F0E-86DD-4AA4F896C37B}"/>
              </a:ext>
            </a:extLst>
          </p:cNvPr>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pic>
        <p:nvPicPr>
          <p:cNvPr id="16386" name="Picture 2">
            <a:extLst>
              <a:ext uri="{FF2B5EF4-FFF2-40B4-BE49-F238E27FC236}">
                <a16:creationId xmlns:a16="http://schemas.microsoft.com/office/drawing/2014/main" id="{378701F8-8825-49E5-9B8B-83B0F4D14B93}"/>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917" t="70248" r="39967" b="6790"/>
          <a:stretch/>
        </p:blipFill>
        <p:spPr bwMode="auto">
          <a:xfrm>
            <a:off x="7703061" y="792759"/>
            <a:ext cx="12446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10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_Bild_links_Titel_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37945" y="194404"/>
            <a:ext cx="4252567" cy="324713"/>
          </a:xfrm>
        </p:spPr>
        <p:txBody>
          <a:bodyPr/>
          <a:lstStyle>
            <a:lvl1pPr>
              <a:defRPr/>
            </a:lvl1pPr>
          </a:lstStyle>
          <a:p>
            <a:r>
              <a:rPr lang="de-CH"/>
              <a:t>Bild links, Text rechts</a:t>
            </a:r>
          </a:p>
        </p:txBody>
      </p:sp>
      <p:sp>
        <p:nvSpPr>
          <p:cNvPr id="7" name="Bildplatzhalter 6"/>
          <p:cNvSpPr>
            <a:spLocks noGrp="1"/>
          </p:cNvSpPr>
          <p:nvPr>
            <p:ph type="pic" sz="quarter" idx="13"/>
          </p:nvPr>
        </p:nvSpPr>
        <p:spPr>
          <a:xfrm>
            <a:off x="252047" y="194404"/>
            <a:ext cx="4254012" cy="4699069"/>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4637945" y="918469"/>
            <a:ext cx="4254011"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463360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4"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5"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8"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08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_Bild_rechts_Titel_durchgehen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Bild rechts, Text links</a:t>
            </a:r>
          </a:p>
        </p:txBody>
      </p:sp>
      <p:sp>
        <p:nvSpPr>
          <p:cNvPr id="7" name="Bildplatzhalter 6"/>
          <p:cNvSpPr>
            <a:spLocks noGrp="1"/>
          </p:cNvSpPr>
          <p:nvPr>
            <p:ph type="pic" sz="quarter" idx="13"/>
          </p:nvPr>
        </p:nvSpPr>
        <p:spPr>
          <a:xfrm>
            <a:off x="4637944" y="898703"/>
            <a:ext cx="4250589" cy="4049315"/>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52048" y="901237"/>
            <a:ext cx="4264739"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6"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8"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41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_Titelfolie_ohne_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EA5C095-C308-4D6B-91F8-E38CD9A70FEF}"/>
              </a:ext>
            </a:extLst>
          </p:cNvPr>
          <p:cNvPicPr>
            <a:picLocks/>
          </p:cNvPicPr>
          <p:nvPr userDrawn="1"/>
        </p:nvPicPr>
        <p:blipFill rotWithShape="1">
          <a:blip r:embed="rId3">
            <a:extLst>
              <a:ext uri="{28A0092B-C50C-407E-A947-70E740481C1C}">
                <a14:useLocalDpi xmlns:a14="http://schemas.microsoft.com/office/drawing/2010/main" val="0"/>
              </a:ext>
            </a:extLst>
          </a:blip>
          <a:srcRect t="19539"/>
          <a:stretch/>
        </p:blipFill>
        <p:spPr>
          <a:xfrm>
            <a:off x="-9068" y="0"/>
            <a:ext cx="9144001" cy="4598498"/>
          </a:xfrm>
          <a:prstGeom prst="rect">
            <a:avLst/>
          </a:prstGeom>
        </p:spPr>
      </p:pic>
      <p:sp>
        <p:nvSpPr>
          <p:cNvPr id="27" name="Rechteck 26">
            <a:extLst>
              <a:ext uri="{FF2B5EF4-FFF2-40B4-BE49-F238E27FC236}">
                <a16:creationId xmlns:a16="http://schemas.microsoft.com/office/drawing/2014/main" id="{1A9ED5FC-EBB4-4E68-9F40-2218CA350E97}"/>
              </a:ext>
            </a:extLst>
          </p:cNvPr>
          <p:cNvSpPr/>
          <p:nvPr userDrawn="1"/>
        </p:nvSpPr>
        <p:spPr bwMode="auto">
          <a:xfrm>
            <a:off x="0" y="4586765"/>
            <a:ext cx="9134933" cy="568615"/>
          </a:xfrm>
          <a:prstGeom prst="rect">
            <a:avLst/>
          </a:prstGeom>
          <a:solidFill>
            <a:srgbClr val="183739"/>
          </a:solidFill>
          <a:ln w="6350">
            <a:noFill/>
            <a:miter lim="800000"/>
          </a:ln>
        </p:spPr>
        <p:txBody>
          <a:bodyPr vert="horz" lIns="0" tIns="0" rIns="0" bIns="0" rtlCol="0" anchor="ctr" anchorCtr="1"/>
          <a:lstStyle/>
          <a:p>
            <a:pPr algn="ctr" eaLnBrk="0" hangingPunct="0"/>
            <a:endParaRPr lang="de-CH" sz="1600" dirty="0"/>
          </a:p>
        </p:txBody>
      </p:sp>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809662078"/>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hteck 19"/>
          <p:cNvSpPr/>
          <p:nvPr userDrawn="1"/>
        </p:nvSpPr>
        <p:spPr bwMode="auto">
          <a:xfrm>
            <a:off x="6984449" y="4586765"/>
            <a:ext cx="1800000" cy="568615"/>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1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057747" y="4660805"/>
            <a:ext cx="1674000" cy="441912"/>
          </a:xfrm>
          <a:prstGeom prst="rect">
            <a:avLst/>
          </a:prstGeom>
          <a:noFill/>
          <a:ln w="9525">
            <a:noFill/>
            <a:miter lim="800000"/>
            <a:headEnd/>
            <a:tailEnd/>
          </a:ln>
        </p:spPr>
      </p:pic>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spTree>
    <p:extLst>
      <p:ext uri="{BB962C8B-B14F-4D97-AF65-F5344CB8AC3E}">
        <p14:creationId xmlns:p14="http://schemas.microsoft.com/office/powerpoint/2010/main" val="244437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_Bild_rechts_Titel_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2047" y="194404"/>
            <a:ext cx="4254015" cy="324713"/>
          </a:xfrm>
        </p:spPr>
        <p:txBody>
          <a:bodyPr/>
          <a:lstStyle>
            <a:lvl1pPr>
              <a:defRPr/>
            </a:lvl1pPr>
          </a:lstStyle>
          <a:p>
            <a:r>
              <a:rPr lang="de-CH"/>
              <a:t>Bild rechts, Text links</a:t>
            </a:r>
          </a:p>
        </p:txBody>
      </p:sp>
      <p:sp>
        <p:nvSpPr>
          <p:cNvPr id="7" name="Bildplatzhalter 6"/>
          <p:cNvSpPr>
            <a:spLocks noGrp="1"/>
          </p:cNvSpPr>
          <p:nvPr>
            <p:ph type="pic" sz="quarter" idx="13"/>
          </p:nvPr>
        </p:nvSpPr>
        <p:spPr>
          <a:xfrm>
            <a:off x="4637941" y="194400"/>
            <a:ext cx="4254539" cy="4699070"/>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52048" y="878012"/>
            <a:ext cx="4254011" cy="1333698"/>
          </a:xfrm>
        </p:spPr>
        <p:txBody>
          <a:bodyPr/>
          <a:lstStyle>
            <a:lvl1pPr>
              <a:spcAft>
                <a:spcPts val="511"/>
              </a:spcAft>
              <a:defRPr/>
            </a:lvl1pPr>
            <a:lvl2pPr>
              <a:spcAft>
                <a:spcPts val="511"/>
              </a:spcAft>
              <a:buClr>
                <a:schemeClr val="accent1"/>
              </a:buClr>
              <a:defRPr/>
            </a:lvl2pPr>
            <a:lvl3pPr>
              <a:spcAft>
                <a:spcPts val="511"/>
              </a:spcAft>
              <a:buClr>
                <a:schemeClr val="accent1"/>
              </a:buClr>
              <a:defRPr/>
            </a:lvl3pPr>
            <a:lvl4pPr>
              <a:spcAft>
                <a:spcPts val="511"/>
              </a:spcAft>
              <a:buClr>
                <a:schemeClr val="accent1"/>
              </a:buClr>
              <a:defRPr/>
            </a:lvl4pPr>
            <a:lvl5pPr>
              <a:spcAft>
                <a:spcPts val="511"/>
              </a:spcAft>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247709"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14"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5"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0"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84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_Bi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4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Untertitel, Freestyle">
    <p:spTree>
      <p:nvGrpSpPr>
        <p:cNvPr id="1" name=""/>
        <p:cNvGrpSpPr/>
        <p:nvPr/>
      </p:nvGrpSpPr>
      <p:grpSpPr>
        <a:xfrm>
          <a:off x="0" y="0"/>
          <a:ext cx="0" cy="0"/>
          <a:chOff x="0" y="0"/>
          <a:chExt cx="0" cy="0"/>
        </a:xfrm>
      </p:grpSpPr>
      <p:sp>
        <p:nvSpPr>
          <p:cNvPr id="12" name="Eingekerbter Richtungspfeil 2">
            <a:extLst>
              <a:ext uri="{FF2B5EF4-FFF2-40B4-BE49-F238E27FC236}">
                <a16:creationId xmlns:a16="http://schemas.microsoft.com/office/drawing/2014/main" id="{E67EEE76-28A2-4B84-BF7E-C9F8BCEE3573}"/>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9" name="Picture 135">
            <a:extLst>
              <a:ext uri="{FF2B5EF4-FFF2-40B4-BE49-F238E27FC236}">
                <a16:creationId xmlns:a16="http://schemas.microsoft.com/office/drawing/2014/main" id="{1298A4D5-3BC6-46B4-9532-0443AC4358F0}"/>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el 26">
            <a:extLst>
              <a:ext uri="{FF2B5EF4-FFF2-40B4-BE49-F238E27FC236}">
                <a16:creationId xmlns:a16="http://schemas.microsoft.com/office/drawing/2014/main" id="{E4DDEBC3-02FA-475F-B5D2-5C9BD6114D16}"/>
              </a:ext>
            </a:extLst>
          </p:cNvPr>
          <p:cNvSpPr>
            <a:spLocks noGrp="1"/>
          </p:cNvSpPr>
          <p:nvPr>
            <p:ph type="title"/>
          </p:nvPr>
        </p:nvSpPr>
        <p:spPr>
          <a:xfrm>
            <a:off x="252556" y="194404"/>
            <a:ext cx="8637955" cy="324713"/>
          </a:xfrm>
        </p:spPr>
        <p:txBody>
          <a:bodyPr/>
          <a:lstStyle/>
          <a:p>
            <a:endParaRPr lang="de-CH"/>
          </a:p>
        </p:txBody>
      </p:sp>
      <p:sp>
        <p:nvSpPr>
          <p:cNvPr id="11" name="Textplatzhalter 31">
            <a:extLst>
              <a:ext uri="{FF2B5EF4-FFF2-40B4-BE49-F238E27FC236}">
                <a16:creationId xmlns:a16="http://schemas.microsoft.com/office/drawing/2014/main" id="{32BADEDD-AD6E-4C81-93A1-2B2C3C31E434}"/>
              </a:ext>
            </a:extLst>
          </p:cNvPr>
          <p:cNvSpPr txBox="1">
            <a:spLocks/>
          </p:cNvSpPr>
          <p:nvPr userDrawn="1"/>
        </p:nvSpPr>
        <p:spPr>
          <a:xfrm>
            <a:off x="252556" y="554973"/>
            <a:ext cx="1908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endParaRPr lang="de-CH" kern="0" dirty="0">
              <a:solidFill>
                <a:schemeClr val="bg1"/>
              </a:solidFill>
            </a:endParaRPr>
          </a:p>
        </p:txBody>
      </p:sp>
      <p:sp>
        <p:nvSpPr>
          <p:cNvPr id="21" name="Date Placeholder 5">
            <a:extLst>
              <a:ext uri="{FF2B5EF4-FFF2-40B4-BE49-F238E27FC236}">
                <a16:creationId xmlns:a16="http://schemas.microsoft.com/office/drawing/2014/main" id="{6266C22C-BE1F-4CA8-B88C-D681B98289D3}"/>
              </a:ext>
            </a:extLst>
          </p:cNvPr>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22" name="Slide Number Placeholder 4">
            <a:extLst>
              <a:ext uri="{FF2B5EF4-FFF2-40B4-BE49-F238E27FC236}">
                <a16:creationId xmlns:a16="http://schemas.microsoft.com/office/drawing/2014/main" id="{CCF14D78-38B3-4362-81C1-60764D662E8D}"/>
              </a:ext>
            </a:extLst>
          </p:cNvPr>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3" name="Footer Placeholder 1">
            <a:extLst>
              <a:ext uri="{FF2B5EF4-FFF2-40B4-BE49-F238E27FC236}">
                <a16:creationId xmlns:a16="http://schemas.microsoft.com/office/drawing/2014/main" id="{997D6BA0-7CC6-442A-AFEB-40E3E40EAFAD}"/>
              </a:ext>
            </a:extLst>
          </p:cNvPr>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Tree>
    <p:extLst>
      <p:ext uri="{BB962C8B-B14F-4D97-AF65-F5344CB8AC3E}">
        <p14:creationId xmlns:p14="http://schemas.microsoft.com/office/powerpoint/2010/main" val="3865781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el, Untertitel, Inhaltsplatzhalter">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4" name="Textplatzhalter 5"/>
          <p:cNvSpPr>
            <a:spLocks noGrp="1"/>
          </p:cNvSpPr>
          <p:nvPr>
            <p:ph type="body" sz="quarter" idx="11" hasCustomPrompt="1"/>
          </p:nvPr>
        </p:nvSpPr>
        <p:spPr>
          <a:xfrm>
            <a:off x="252553" y="522395"/>
            <a:ext cx="825598" cy="288147"/>
          </a:xfrm>
          <a:prstGeom prst="rect">
            <a:avLst/>
          </a:prstGeom>
          <a:solidFill>
            <a:schemeClr val="accent1"/>
          </a:solidFill>
        </p:spPr>
        <p:txBody>
          <a:bodyPr wrap="none" lIns="72000" tIns="36000" rIns="36000" bIns="36000" anchor="ctr" anchorCtr="0">
            <a:spAutoFit/>
          </a:bodyPr>
          <a:lstStyle>
            <a:lvl1pPr marL="0" indent="0">
              <a:buNone/>
              <a:defRPr>
                <a:solidFill>
                  <a:schemeClr val="bg1"/>
                </a:solidFill>
              </a:defRPr>
            </a:lvl1pPr>
          </a:lstStyle>
          <a:p>
            <a:pPr lvl="0"/>
            <a:r>
              <a:rPr lang="de-CH"/>
              <a:t>Untertitel</a:t>
            </a:r>
          </a:p>
        </p:txBody>
      </p:sp>
      <p:sp>
        <p:nvSpPr>
          <p:cNvPr id="10" name="Titel 9"/>
          <p:cNvSpPr>
            <a:spLocks noGrp="1"/>
          </p:cNvSpPr>
          <p:nvPr>
            <p:ph type="title"/>
          </p:nvPr>
        </p:nvSpPr>
        <p:spPr>
          <a:solidFill>
            <a:schemeClr val="tx2"/>
          </a:solidFill>
        </p:spPr>
        <p:txBody>
          <a:bodyPr rIns="36000"/>
          <a:lstStyle/>
          <a:p>
            <a:r>
              <a:rPr lang="de-CH"/>
              <a:t>Titelmasterformat durch Klicken bearbeiten</a:t>
            </a:r>
          </a:p>
        </p:txBody>
      </p:sp>
      <p:sp>
        <p:nvSpPr>
          <p:cNvPr id="20" name="Inhaltsplatzhalter 7"/>
          <p:cNvSpPr>
            <a:spLocks noGrp="1"/>
          </p:cNvSpPr>
          <p:nvPr>
            <p:ph sz="quarter" idx="12"/>
          </p:nvPr>
        </p:nvSpPr>
        <p:spPr>
          <a:xfrm>
            <a:off x="252555" y="844153"/>
            <a:ext cx="8637955" cy="1094980"/>
          </a:xfrm>
        </p:spPr>
        <p:txBody>
          <a:bodyPr/>
          <a:lstStyle>
            <a:lvl1pPr>
              <a:lnSpc>
                <a:spcPct val="103000"/>
              </a:lnSpc>
              <a:defRPr/>
            </a:lvl1pPr>
            <a:lvl2pPr>
              <a:lnSpc>
                <a:spcPct val="103000"/>
              </a:lnSpc>
              <a:defRPr/>
            </a:lvl2pPr>
            <a:lvl3pPr>
              <a:lnSpc>
                <a:spcPct val="103000"/>
              </a:lnSpc>
              <a:defRPr/>
            </a:lvl3pPr>
            <a:lvl4pPr>
              <a:lnSpc>
                <a:spcPct val="103000"/>
              </a:lnSpc>
              <a:defRPr/>
            </a:lvl4pPr>
            <a:lvl5pPr>
              <a:lnSpc>
                <a:spcPct val="103000"/>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1" name="Fußzeilenplatzhalter 24"/>
          <p:cNvSpPr txBox="1"/>
          <p:nvPr userDrawn="1"/>
        </p:nvSpPr>
        <p:spPr>
          <a:xfrm>
            <a:off x="1080492" y="4980459"/>
            <a:ext cx="5723796" cy="92333"/>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de-CH" sz="600" b="0"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
        <p:nvSpPr>
          <p:cNvPr id="22" name="Date Placeholder 5"/>
          <p:cNvSpPr>
            <a:spLocks noGrp="1"/>
          </p:cNvSpPr>
          <p:nvPr>
            <p:ph type="dt" sz="half" idx="2"/>
          </p:nvPr>
        </p:nvSpPr>
        <p:spPr>
          <a:xfrm>
            <a:off x="8136679" y="4980460"/>
            <a:ext cx="635764" cy="92333"/>
          </a:xfrm>
          <a:prstGeom prst="rect">
            <a:avLst/>
          </a:prstGeom>
          <a:noFill/>
        </p:spPr>
        <p:txBody>
          <a:bodyPr wrap="square" lIns="0" tIns="0" rIns="0" bIns="0">
            <a:spAutoFit/>
          </a:bodyPr>
          <a:lstStyle>
            <a:lvl1pPr>
              <a:defRPr kumimoji="0" lang="en-GB" sz="600" b="0" i="0" u="none" strike="noStrike" cap="none" spc="0" normalizeH="0" baseline="0" smtClean="0">
                <a:ln>
                  <a:noFill/>
                </a:ln>
                <a:solidFill>
                  <a:schemeClr val="bg1">
                    <a:lumMod val="50000"/>
                  </a:schemeClr>
                </a:solidFill>
                <a:effectLst/>
                <a:uLnTx/>
                <a:uFillTx/>
              </a:defRPr>
            </a:lvl1pPr>
          </a:lstStyle>
          <a:p>
            <a:r>
              <a:rPr lang="de-DE"/>
              <a:t>8. Oktober 2021</a:t>
            </a:r>
            <a:endParaRPr lang="de-CH" dirty="0"/>
          </a:p>
        </p:txBody>
      </p:sp>
      <p:sp>
        <p:nvSpPr>
          <p:cNvPr id="23" name="Slide Number Placeholder 4"/>
          <p:cNvSpPr>
            <a:spLocks noGrp="1"/>
          </p:cNvSpPr>
          <p:nvPr>
            <p:ph type="sldNum" sz="quarter" idx="4"/>
          </p:nvPr>
        </p:nvSpPr>
        <p:spPr>
          <a:xfrm>
            <a:off x="8628870" y="4980460"/>
            <a:ext cx="263610" cy="92333"/>
          </a:xfrm>
          <a:prstGeom prst="rect">
            <a:avLst/>
          </a:prstGeom>
          <a:noFill/>
        </p:spPr>
        <p:txBody>
          <a:bodyPr wrap="square" lIns="0" tIns="0" rIns="0" bIns="0">
            <a:spAutoFit/>
          </a:bodyPr>
          <a:lstStyle>
            <a:lvl1pPr marL="0" marR="0" indent="0" algn="r" defTabSz="685800" rtl="0" eaLnBrk="1" fontAlgn="base" latinLnBrk="0" hangingPunct="1">
              <a:lnSpc>
                <a:spcPct val="100000"/>
              </a:lnSpc>
              <a:spcBef>
                <a:spcPct val="0"/>
              </a:spcBef>
              <a:spcAft>
                <a:spcPct val="0"/>
              </a:spcAft>
              <a:buClrTx/>
              <a:buSzTx/>
              <a:buFontTx/>
              <a:buNone/>
              <a:defRPr kumimoji="0" lang="en-GB" sz="6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4" name="Footer Placeholder 1"/>
          <p:cNvSpPr>
            <a:spLocks noGrp="1"/>
          </p:cNvSpPr>
          <p:nvPr>
            <p:ph type="ftr" sz="quarter" idx="3"/>
          </p:nvPr>
        </p:nvSpPr>
        <p:spPr>
          <a:xfrm>
            <a:off x="1003017" y="4981502"/>
            <a:ext cx="5483077" cy="92333"/>
          </a:xfrm>
          <a:prstGeom prst="rect">
            <a:avLst/>
          </a:prstGeom>
          <a:noFill/>
        </p:spPr>
        <p:txBody>
          <a:bodyPr wrap="square" lIns="0" tIns="0" rIns="0" bIns="0">
            <a:spAutoFit/>
          </a:bodyPr>
          <a:lstStyle>
            <a:lvl1pPr>
              <a:defRPr kumimoji="0" lang="en-GB" sz="600" b="0" i="0" u="none" strike="noStrike" cap="none" spc="0" normalizeH="0" baseline="0">
                <a:ln>
                  <a:noFill/>
                </a:ln>
                <a:solidFill>
                  <a:schemeClr val="bg1">
                    <a:lumMod val="50000"/>
                  </a:schemeClr>
                </a:solidFill>
                <a:effectLst/>
                <a:uLnTx/>
                <a:uFillTx/>
              </a:defRPr>
            </a:lvl1pPr>
          </a:lstStyle>
          <a:p>
            <a:r>
              <a:rPr lang="de-CH"/>
              <a:t>Migros-Genossenschafts-Bund | Hanna Krayer | Nachhaltigkeit echt anders - Wie die Migros mit Mut Neuland betritt</a:t>
            </a:r>
            <a:endParaRPr lang="de-CH" dirty="0"/>
          </a:p>
        </p:txBody>
      </p:sp>
    </p:spTree>
    <p:extLst>
      <p:ext uri="{BB962C8B-B14F-4D97-AF65-F5344CB8AC3E}">
        <p14:creationId xmlns:p14="http://schemas.microsoft.com/office/powerpoint/2010/main" val="10433997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04836638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14" name="Grafik 13" descr="Ein Bild, das Gras, Baum, draußen, Pflanze enthält.&#10;&#10;Automatisch generierte Beschreibung">
            <a:extLst>
              <a:ext uri="{FF2B5EF4-FFF2-40B4-BE49-F238E27FC236}">
                <a16:creationId xmlns:a16="http://schemas.microsoft.com/office/drawing/2014/main" id="{71B38249-BC60-4582-9586-D7F47AB9F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hteck 2">
            <a:extLst>
              <a:ext uri="{FF2B5EF4-FFF2-40B4-BE49-F238E27FC236}">
                <a16:creationId xmlns:a16="http://schemas.microsoft.com/office/drawing/2014/main" id="{51B021E7-E1AE-4864-A753-16C648249815}"/>
              </a:ext>
            </a:extLst>
          </p:cNvPr>
          <p:cNvSpPr/>
          <p:nvPr userDrawn="1"/>
        </p:nvSpPr>
        <p:spPr bwMode="auto">
          <a:xfrm>
            <a:off x="0" y="0"/>
            <a:ext cx="9144000" cy="5143500"/>
          </a:xfrm>
          <a:prstGeom prst="rect">
            <a:avLst/>
          </a:prstGeom>
          <a:solidFill>
            <a:srgbClr val="FFFFFF">
              <a:alpha val="43922"/>
            </a:srgbClr>
          </a:solidFill>
          <a:ln w="12700">
            <a:noFill/>
            <a:miter lim="800000"/>
            <a:headEnd/>
            <a:tailEnd/>
          </a:ln>
        </p:spPr>
        <p:txBody>
          <a:bodyPr rtlCol="0" anchor="ctr"/>
          <a:lstStyle/>
          <a:p>
            <a:pPr algn="ctr"/>
            <a:endParaRPr lang="de-CH" dirty="0"/>
          </a:p>
        </p:txBody>
      </p:sp>
    </p:spTree>
    <p:extLst>
      <p:ext uri="{BB962C8B-B14F-4D97-AF65-F5344CB8AC3E}">
        <p14:creationId xmlns:p14="http://schemas.microsoft.com/office/powerpoint/2010/main" val="39623579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46389349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4" name="Grafik 3" descr="Ein Bild, das Gras, draußen, Himmel, Feld enthält.&#10;&#10;Automatisch generierte Beschreibung">
            <a:extLst>
              <a:ext uri="{FF2B5EF4-FFF2-40B4-BE49-F238E27FC236}">
                <a16:creationId xmlns:a16="http://schemas.microsoft.com/office/drawing/2014/main" id="{832BB9F5-93BA-4567-820F-0BDE8B2B67A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326" t="20374" r="6575" b="5657"/>
          <a:stretch/>
        </p:blipFill>
        <p:spPr>
          <a:xfrm>
            <a:off x="0" y="0"/>
            <a:ext cx="9144000" cy="5143500"/>
          </a:xfrm>
          <a:prstGeom prst="rect">
            <a:avLst/>
          </a:prstGeom>
        </p:spPr>
      </p:pic>
    </p:spTree>
    <p:extLst>
      <p:ext uri="{BB962C8B-B14F-4D97-AF65-F5344CB8AC3E}">
        <p14:creationId xmlns:p14="http://schemas.microsoft.com/office/powerpoint/2010/main" val="42116401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_Titelfolie_ohne_Bild">
    <p:spTree>
      <p:nvGrpSpPr>
        <p:cNvPr id="1" name=""/>
        <p:cNvGrpSpPr/>
        <p:nvPr/>
      </p:nvGrpSpPr>
      <p:grpSpPr>
        <a:xfrm>
          <a:off x="0" y="0"/>
          <a:ext cx="0" cy="0"/>
          <a:chOff x="0" y="0"/>
          <a:chExt cx="0" cy="0"/>
        </a:xfrm>
      </p:grpSpPr>
      <p:sp>
        <p:nvSpPr>
          <p:cNvPr id="2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23"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4"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2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050848982"/>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bwMode="auto">
          <a:xfrm>
            <a:off x="0" y="4586765"/>
            <a:ext cx="9144000" cy="556739"/>
          </a:xfrm>
          <a:prstGeom prst="rect">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20" name="Rechteck 19"/>
          <p:cNvSpPr/>
          <p:nvPr userDrawn="1"/>
        </p:nvSpPr>
        <p:spPr bwMode="auto">
          <a:xfrm>
            <a:off x="6984449" y="4586765"/>
            <a:ext cx="1800000" cy="556739"/>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1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10449" y="4660805"/>
            <a:ext cx="1548000" cy="408650"/>
          </a:xfrm>
          <a:prstGeom prst="rect">
            <a:avLst/>
          </a:prstGeom>
          <a:noFill/>
          <a:ln w="9525">
            <a:noFill/>
            <a:miter lim="800000"/>
            <a:headEnd/>
            <a:tailEnd/>
          </a:ln>
        </p:spPr>
      </p:pic>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grpSp>
        <p:nvGrpSpPr>
          <p:cNvPr id="13" name="Gruppieren 12">
            <a:extLst>
              <a:ext uri="{FF2B5EF4-FFF2-40B4-BE49-F238E27FC236}">
                <a16:creationId xmlns:a16="http://schemas.microsoft.com/office/drawing/2014/main" id="{15A6767C-F982-43E2-9CA3-A3B1143A1BDB}"/>
              </a:ext>
            </a:extLst>
          </p:cNvPr>
          <p:cNvGrpSpPr/>
          <p:nvPr userDrawn="1"/>
        </p:nvGrpSpPr>
        <p:grpSpPr>
          <a:xfrm>
            <a:off x="-9911" y="0"/>
            <a:ext cx="9163820" cy="4586765"/>
            <a:chOff x="-9911" y="0"/>
            <a:chExt cx="9163820" cy="4586765"/>
          </a:xfrm>
        </p:grpSpPr>
        <p:pic>
          <p:nvPicPr>
            <p:cNvPr id="12" name="Grafik 11" descr="Ein Bild, das Essen, Blume enthält.&#10;&#10;Automatisch generierte Beschreibung">
              <a:extLst>
                <a:ext uri="{FF2B5EF4-FFF2-40B4-BE49-F238E27FC236}">
                  <a16:creationId xmlns:a16="http://schemas.microsoft.com/office/drawing/2014/main" id="{3CB0520C-1779-42E7-9BDF-96842295B63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0250" b="9714"/>
            <a:stretch/>
          </p:blipFill>
          <p:spPr>
            <a:xfrm>
              <a:off x="3423050" y="0"/>
              <a:ext cx="5730859" cy="4586765"/>
            </a:xfrm>
            <a:prstGeom prst="rect">
              <a:avLst/>
            </a:prstGeom>
          </p:spPr>
        </p:pic>
        <p:pic>
          <p:nvPicPr>
            <p:cNvPr id="45" name="Grafik 44" descr="Ein Bild, das Essen, Blume enthält.&#10;&#10;Automatisch generierte Beschreibung">
              <a:extLst>
                <a:ext uri="{FF2B5EF4-FFF2-40B4-BE49-F238E27FC236}">
                  <a16:creationId xmlns:a16="http://schemas.microsoft.com/office/drawing/2014/main" id="{EFED5A3C-8EF7-4DDC-84F3-43F9F71E9CF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9" t="13530" r="69262" b="20841"/>
            <a:stretch/>
          </p:blipFill>
          <p:spPr>
            <a:xfrm flipH="1">
              <a:off x="-9911" y="3"/>
              <a:ext cx="3494979" cy="4585563"/>
            </a:xfrm>
            <a:prstGeom prst="rect">
              <a:avLst/>
            </a:prstGeom>
          </p:spPr>
        </p:pic>
      </p:grpSp>
    </p:spTree>
    <p:extLst>
      <p:ext uri="{BB962C8B-B14F-4D97-AF65-F5344CB8AC3E}">
        <p14:creationId xmlns:p14="http://schemas.microsoft.com/office/powerpoint/2010/main" val="2970790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_Titelfolie_ohne_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EA5C095-C308-4D6B-91F8-E38CD9A70FEF}"/>
              </a:ext>
            </a:extLst>
          </p:cNvPr>
          <p:cNvPicPr>
            <a:picLocks/>
          </p:cNvPicPr>
          <p:nvPr userDrawn="1"/>
        </p:nvPicPr>
        <p:blipFill rotWithShape="1">
          <a:blip r:embed="rId3">
            <a:extLst>
              <a:ext uri="{28A0092B-C50C-407E-A947-70E740481C1C}">
                <a14:useLocalDpi xmlns:a14="http://schemas.microsoft.com/office/drawing/2010/main" val="0"/>
              </a:ext>
            </a:extLst>
          </a:blip>
          <a:srcRect t="19539"/>
          <a:stretch/>
        </p:blipFill>
        <p:spPr>
          <a:xfrm>
            <a:off x="-9068" y="0"/>
            <a:ext cx="9144001" cy="4598498"/>
          </a:xfrm>
          <a:prstGeom prst="rect">
            <a:avLst/>
          </a:prstGeom>
        </p:spPr>
      </p:pic>
      <p:sp>
        <p:nvSpPr>
          <p:cNvPr id="27" name="Rechteck 26">
            <a:extLst>
              <a:ext uri="{FF2B5EF4-FFF2-40B4-BE49-F238E27FC236}">
                <a16:creationId xmlns:a16="http://schemas.microsoft.com/office/drawing/2014/main" id="{1A9ED5FC-EBB4-4E68-9F40-2218CA350E97}"/>
              </a:ext>
            </a:extLst>
          </p:cNvPr>
          <p:cNvSpPr/>
          <p:nvPr userDrawn="1"/>
        </p:nvSpPr>
        <p:spPr bwMode="auto">
          <a:xfrm>
            <a:off x="0" y="4586765"/>
            <a:ext cx="9134933" cy="568615"/>
          </a:xfrm>
          <a:prstGeom prst="rect">
            <a:avLst/>
          </a:prstGeom>
          <a:solidFill>
            <a:srgbClr val="183739"/>
          </a:solidFill>
          <a:ln w="6350">
            <a:noFill/>
            <a:miter lim="800000"/>
          </a:ln>
        </p:spPr>
        <p:txBody>
          <a:bodyPr vert="horz" lIns="0" tIns="0" rIns="0" bIns="0" rtlCol="0" anchor="ctr" anchorCtr="1"/>
          <a:lstStyle/>
          <a:p>
            <a:pPr algn="ctr" eaLnBrk="0" hangingPunct="0"/>
            <a:endParaRPr lang="de-CH" sz="1600" dirty="0"/>
          </a:p>
        </p:txBody>
      </p:sp>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190899979"/>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hteck 19"/>
          <p:cNvSpPr/>
          <p:nvPr userDrawn="1"/>
        </p:nvSpPr>
        <p:spPr bwMode="auto">
          <a:xfrm>
            <a:off x="6984449" y="4586765"/>
            <a:ext cx="1800000" cy="568615"/>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1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057747" y="4660805"/>
            <a:ext cx="1674000" cy="441912"/>
          </a:xfrm>
          <a:prstGeom prst="rect">
            <a:avLst/>
          </a:prstGeom>
          <a:noFill/>
          <a:ln w="9525">
            <a:noFill/>
            <a:miter lim="800000"/>
            <a:headEnd/>
            <a:tailEnd/>
          </a:ln>
        </p:spPr>
      </p:pic>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spTree>
    <p:extLst>
      <p:ext uri="{BB962C8B-B14F-4D97-AF65-F5344CB8AC3E}">
        <p14:creationId xmlns:p14="http://schemas.microsoft.com/office/powerpoint/2010/main" val="3544158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M_Titelfolie_ohne_Bild">
    <p:spTree>
      <p:nvGrpSpPr>
        <p:cNvPr id="1" name=""/>
        <p:cNvGrpSpPr/>
        <p:nvPr/>
      </p:nvGrpSpPr>
      <p:grpSpPr>
        <a:xfrm>
          <a:off x="0" y="0"/>
          <a:ext cx="0" cy="0"/>
          <a:chOff x="0" y="0"/>
          <a:chExt cx="0" cy="0"/>
        </a:xfrm>
      </p:grpSpPr>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2159516588"/>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pic>
        <p:nvPicPr>
          <p:cNvPr id="9" name="Grafik 8">
            <a:extLst>
              <a:ext uri="{FF2B5EF4-FFF2-40B4-BE49-F238E27FC236}">
                <a16:creationId xmlns:a16="http://schemas.microsoft.com/office/drawing/2014/main" id="{472FFEDD-F918-42EB-AD34-A1798809F33B}"/>
              </a:ext>
            </a:extLst>
          </p:cNvPr>
          <p:cNvPicPr>
            <a:picLocks/>
          </p:cNvPicPr>
          <p:nvPr userDrawn="1"/>
        </p:nvPicPr>
        <p:blipFill rotWithShape="1">
          <a:blip r:embed="rId4">
            <a:extLst>
              <a:ext uri="{28A0092B-C50C-407E-A947-70E740481C1C}">
                <a14:useLocalDpi xmlns:a14="http://schemas.microsoft.com/office/drawing/2010/main" val="0"/>
              </a:ext>
            </a:extLst>
          </a:blip>
          <a:srcRect t="1296" b="944"/>
          <a:stretch/>
        </p:blipFill>
        <p:spPr>
          <a:xfrm>
            <a:off x="0" y="-154004"/>
            <a:ext cx="9144000" cy="5297503"/>
          </a:xfrm>
          <a:prstGeom prst="rect">
            <a:avLst/>
          </a:prstGeom>
        </p:spPr>
      </p:pic>
    </p:spTree>
    <p:extLst>
      <p:ext uri="{BB962C8B-B14F-4D97-AF65-F5344CB8AC3E}">
        <p14:creationId xmlns:p14="http://schemas.microsoft.com/office/powerpoint/2010/main" val="3394087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_Titelfolie_Bild">
    <p:spTree>
      <p:nvGrpSpPr>
        <p:cNvPr id="1" name=""/>
        <p:cNvGrpSpPr/>
        <p:nvPr/>
      </p:nvGrpSpPr>
      <p:grpSpPr>
        <a:xfrm>
          <a:off x="0" y="0"/>
          <a:ext cx="0" cy="0"/>
          <a:chOff x="0" y="0"/>
          <a:chExt cx="0" cy="0"/>
        </a:xfrm>
      </p:grpSpPr>
      <p:sp>
        <p:nvSpPr>
          <p:cNvPr id="24"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2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2257607988"/>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bwMode="auto">
          <a:xfrm>
            <a:off x="0" y="4586765"/>
            <a:ext cx="9144000" cy="556739"/>
          </a:xfrm>
          <a:prstGeom prst="rect">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15" name="Textfeld 14"/>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16"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0"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51"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feld 53"/>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55"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feld 55"/>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58"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3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3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35"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36"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sp>
        <p:nvSpPr>
          <p:cNvPr id="27" name="Rechteck 26"/>
          <p:cNvSpPr/>
          <p:nvPr userDrawn="1"/>
        </p:nvSpPr>
        <p:spPr bwMode="auto">
          <a:xfrm>
            <a:off x="6984449" y="4586765"/>
            <a:ext cx="1800000" cy="556739"/>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2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10449" y="4660805"/>
            <a:ext cx="1548000" cy="408650"/>
          </a:xfrm>
          <a:prstGeom prst="rect">
            <a:avLst/>
          </a:prstGeom>
          <a:noFill/>
          <a:ln w="9525">
            <a:noFill/>
            <a:miter lim="800000"/>
            <a:headEnd/>
            <a:tailEnd/>
          </a:ln>
        </p:spPr>
      </p:pic>
    </p:spTree>
    <p:extLst>
      <p:ext uri="{BB962C8B-B14F-4D97-AF65-F5344CB8AC3E}">
        <p14:creationId xmlns:p14="http://schemas.microsoft.com/office/powerpoint/2010/main" val="241572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_Titelfolie_ohne_Bild">
    <p:spTree>
      <p:nvGrpSpPr>
        <p:cNvPr id="1" name=""/>
        <p:cNvGrpSpPr/>
        <p:nvPr/>
      </p:nvGrpSpPr>
      <p:grpSpPr>
        <a:xfrm>
          <a:off x="0" y="0"/>
          <a:ext cx="0" cy="0"/>
          <a:chOff x="0" y="0"/>
          <a:chExt cx="0" cy="0"/>
        </a:xfrm>
      </p:grpSpPr>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998427637"/>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pic>
        <p:nvPicPr>
          <p:cNvPr id="9" name="Grafik 8">
            <a:extLst>
              <a:ext uri="{FF2B5EF4-FFF2-40B4-BE49-F238E27FC236}">
                <a16:creationId xmlns:a16="http://schemas.microsoft.com/office/drawing/2014/main" id="{472FFEDD-F918-42EB-AD34-A1798809F33B}"/>
              </a:ext>
            </a:extLst>
          </p:cNvPr>
          <p:cNvPicPr>
            <a:picLocks/>
          </p:cNvPicPr>
          <p:nvPr userDrawn="1"/>
        </p:nvPicPr>
        <p:blipFill rotWithShape="1">
          <a:blip r:embed="rId4">
            <a:extLst>
              <a:ext uri="{28A0092B-C50C-407E-A947-70E740481C1C}">
                <a14:useLocalDpi xmlns:a14="http://schemas.microsoft.com/office/drawing/2010/main" val="0"/>
              </a:ext>
            </a:extLst>
          </a:blip>
          <a:srcRect t="1296" b="944"/>
          <a:stretch/>
        </p:blipFill>
        <p:spPr>
          <a:xfrm>
            <a:off x="0" y="-154004"/>
            <a:ext cx="9144000" cy="5297503"/>
          </a:xfrm>
          <a:prstGeom prst="rect">
            <a:avLst/>
          </a:prstGeom>
        </p:spPr>
      </p:pic>
    </p:spTree>
    <p:extLst>
      <p:ext uri="{BB962C8B-B14F-4D97-AF65-F5344CB8AC3E}">
        <p14:creationId xmlns:p14="http://schemas.microsoft.com/office/powerpoint/2010/main" val="55592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_Kapitel_Trenner">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884479496"/>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1" name="Textplatzhalter 10"/>
          <p:cNvSpPr>
            <a:spLocks noGrp="1"/>
          </p:cNvSpPr>
          <p:nvPr>
            <p:ph type="body" sz="quarter" idx="13" hasCustomPrompt="1"/>
          </p:nvPr>
        </p:nvSpPr>
        <p:spPr>
          <a:xfrm>
            <a:off x="252707" y="1223699"/>
            <a:ext cx="498463" cy="405000"/>
          </a:xfrm>
          <a:prstGeom prst="round2DiagRect">
            <a:avLst/>
          </a:prstGeom>
          <a:solidFill>
            <a:schemeClr val="accent1"/>
          </a:solidFill>
        </p:spPr>
        <p:txBody>
          <a:bodyPr>
            <a:noAutofit/>
          </a:bodyPr>
          <a:lstStyle>
            <a:lvl1pPr algn="ctr">
              <a:defRPr sz="2700">
                <a:solidFill>
                  <a:schemeClr val="bg1"/>
                </a:solidFill>
              </a:defRPr>
            </a:lvl1pPr>
          </a:lstStyle>
          <a:p>
            <a:pPr lvl="0"/>
            <a:r>
              <a:rPr lang="de-CH"/>
              <a:t>#</a:t>
            </a:r>
          </a:p>
        </p:txBody>
      </p:sp>
      <p:sp>
        <p:nvSpPr>
          <p:cNvPr id="2" name="Titel 1"/>
          <p:cNvSpPr>
            <a:spLocks noGrp="1"/>
          </p:cNvSpPr>
          <p:nvPr>
            <p:ph type="title" hasCustomPrompt="1"/>
          </p:nvPr>
        </p:nvSpPr>
        <p:spPr>
          <a:xfrm>
            <a:off x="973410" y="1293470"/>
            <a:ext cx="7904132" cy="307777"/>
          </a:xfrm>
          <a:prstGeom prst="rect">
            <a:avLst/>
          </a:prstGeom>
          <a:noFill/>
        </p:spPr>
        <p:txBody>
          <a:bodyPr wrap="square" lIns="0" tIns="0" rIns="0" bIns="0" anchor="t">
            <a:spAutoFit/>
          </a:bodyPr>
          <a:lstStyle>
            <a:lvl1pPr algn="l">
              <a:defRPr sz="2000" b="0" cap="none" baseline="0">
                <a:solidFill>
                  <a:schemeClr val="tx1"/>
                </a:solidFill>
                <a:sym typeface="Wingdings" panose="05000000000000000000" pitchFamily="2" charset="2"/>
              </a:defRPr>
            </a:lvl1pPr>
          </a:lstStyle>
          <a:p>
            <a:r>
              <a:rPr lang="de-CH" err="1"/>
              <a:t>Trenner</a:t>
            </a:r>
            <a:r>
              <a:rPr lang="de-CH"/>
              <a:t>-Slide  Hier Kapitel, </a:t>
            </a:r>
            <a:r>
              <a:rPr lang="de-CH" err="1"/>
              <a:t>Agendapunkt</a:t>
            </a:r>
            <a:r>
              <a:rPr lang="de-CH"/>
              <a:t> eingeben</a:t>
            </a:r>
          </a:p>
        </p:txBody>
      </p:sp>
      <p:cxnSp>
        <p:nvCxnSpPr>
          <p:cNvPr id="9" name="Gerade Verbindung 8"/>
          <p:cNvCxnSpPr/>
          <p:nvPr userDrawn="1"/>
        </p:nvCxnSpPr>
        <p:spPr>
          <a:xfrm>
            <a:off x="980003" y="1615532"/>
            <a:ext cx="79041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15"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16"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7"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161351"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platzhalter 7"/>
          <p:cNvSpPr>
            <a:spLocks noGrp="1"/>
          </p:cNvSpPr>
          <p:nvPr>
            <p:ph type="body" sz="quarter" idx="14"/>
          </p:nvPr>
        </p:nvSpPr>
        <p:spPr>
          <a:xfrm>
            <a:off x="979572" y="1977685"/>
            <a:ext cx="7894027" cy="1154162"/>
          </a:xfrm>
        </p:spPr>
        <p:txBody>
          <a:bodyPr/>
          <a:lstStyle>
            <a:lvl1pPr>
              <a:buClr>
                <a:schemeClr val="accent1"/>
              </a:buClr>
              <a:defRPr sz="1500"/>
            </a:lvl1pPr>
            <a:lvl2pPr>
              <a:buClr>
                <a:schemeClr val="accent1"/>
              </a:buClr>
              <a:defRPr sz="1500"/>
            </a:lvl2pPr>
            <a:lvl3pPr>
              <a:buClr>
                <a:schemeClr val="accent1"/>
              </a:buClr>
              <a:defRPr sz="1500"/>
            </a:lvl3pPr>
            <a:lvl4pPr>
              <a:buClr>
                <a:schemeClr val="accent1"/>
              </a:buClr>
              <a:defRPr sz="1500"/>
            </a:lvl4pPr>
            <a:lvl5pPr>
              <a:buClr>
                <a:schemeClr val="accent1"/>
              </a:buClr>
              <a:defRPr sz="15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588297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_Titel_Untertitel">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822371248"/>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9ADF6B89-C0ED-46F1-885F-6126983531FE}"/>
              </a:ext>
            </a:extLst>
          </p:cNvPr>
          <p:cNvSpPr/>
          <p:nvPr userDrawn="1"/>
        </p:nvSpPr>
        <p:spPr bwMode="auto">
          <a:xfrm>
            <a:off x="2934" y="843558"/>
            <a:ext cx="9141066" cy="4299942"/>
          </a:xfrm>
          <a:prstGeom prst="rect">
            <a:avLst/>
          </a:prstGeom>
          <a:solidFill>
            <a:schemeClr val="bg1"/>
          </a:solidFill>
          <a:ln w="12700">
            <a:noFill/>
            <a:miter lim="800000"/>
            <a:headEnd/>
            <a:tailEnd/>
          </a:ln>
        </p:spPr>
        <p:txBody>
          <a:bodyPr rtlCol="0" anchor="ctr"/>
          <a:lstStyle/>
          <a:p>
            <a:pPr algn="ctr"/>
            <a:endParaRPr lang="de-CH" dirty="0"/>
          </a:p>
        </p:txBody>
      </p:sp>
      <p:sp>
        <p:nvSpPr>
          <p:cNvPr id="12" name="Fußzeilenplatzhalter 24">
            <a:extLst>
              <a:ext uri="{FF2B5EF4-FFF2-40B4-BE49-F238E27FC236}">
                <a16:creationId xmlns:a16="http://schemas.microsoft.com/office/drawing/2014/main" id="{AB1CD8F4-AE01-45F9-8BAD-272A0B8DE89D}"/>
              </a:ext>
            </a:extLst>
          </p:cNvPr>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20" name="Date Placeholder 5">
            <a:extLst>
              <a:ext uri="{FF2B5EF4-FFF2-40B4-BE49-F238E27FC236}">
                <a16:creationId xmlns:a16="http://schemas.microsoft.com/office/drawing/2014/main" id="{DE525C4D-0D3C-4567-9FA2-397D0731F705}"/>
              </a:ext>
            </a:extLst>
          </p:cNvPr>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21" name="Slide Number Placeholder 4">
            <a:extLst>
              <a:ext uri="{FF2B5EF4-FFF2-40B4-BE49-F238E27FC236}">
                <a16:creationId xmlns:a16="http://schemas.microsoft.com/office/drawing/2014/main" id="{AE4BF6D6-5770-4C84-9848-014E320A2AE1}"/>
              </a:ext>
            </a:extLst>
          </p:cNvPr>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2" name="Footer Placeholder 1">
            <a:extLst>
              <a:ext uri="{FF2B5EF4-FFF2-40B4-BE49-F238E27FC236}">
                <a16:creationId xmlns:a16="http://schemas.microsoft.com/office/drawing/2014/main" id="{B8C1DF46-3349-4009-B15F-576AD3AFF596}"/>
              </a:ext>
            </a:extLst>
          </p:cNvPr>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23" name="Titel 9">
            <a:extLst>
              <a:ext uri="{FF2B5EF4-FFF2-40B4-BE49-F238E27FC236}">
                <a16:creationId xmlns:a16="http://schemas.microsoft.com/office/drawing/2014/main" id="{3EAA1BD5-AAF8-4DBE-B07C-42EBE0D206F8}"/>
              </a:ext>
            </a:extLst>
          </p:cNvPr>
          <p:cNvSpPr>
            <a:spLocks noGrp="1"/>
          </p:cNvSpPr>
          <p:nvPr>
            <p:ph type="title"/>
          </p:nvPr>
        </p:nvSpPr>
        <p:spPr>
          <a:xfrm>
            <a:off x="252556" y="194404"/>
            <a:ext cx="8637955" cy="324713"/>
          </a:xfrm>
        </p:spPr>
        <p:txBody>
          <a:bodyPr rIns="30679"/>
          <a:lstStyle/>
          <a:p>
            <a:r>
              <a:rPr lang="de-DE"/>
              <a:t>Titelmasterformat durch Klicken bearbeiten</a:t>
            </a:r>
            <a:endParaRPr lang="de-CH"/>
          </a:p>
        </p:txBody>
      </p:sp>
      <p:sp>
        <p:nvSpPr>
          <p:cNvPr id="24" name="Eingekerbter Richtungspfeil 2">
            <a:extLst>
              <a:ext uri="{FF2B5EF4-FFF2-40B4-BE49-F238E27FC236}">
                <a16:creationId xmlns:a16="http://schemas.microsoft.com/office/drawing/2014/main" id="{B08900F2-63C7-41E9-B617-5ED61CB147FC}"/>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5" name="Picture 135">
            <a:extLst>
              <a:ext uri="{FF2B5EF4-FFF2-40B4-BE49-F238E27FC236}">
                <a16:creationId xmlns:a16="http://schemas.microsoft.com/office/drawing/2014/main" id="{33F7B45F-B802-4BB3-9A4E-5CB4A39D53C2}"/>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1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_Titel_Untertitel">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778935081"/>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23" name="Titel 9">
            <a:extLst>
              <a:ext uri="{FF2B5EF4-FFF2-40B4-BE49-F238E27FC236}">
                <a16:creationId xmlns:a16="http://schemas.microsoft.com/office/drawing/2014/main" id="{3EAA1BD5-AAF8-4DBE-B07C-42EBE0D206F8}"/>
              </a:ext>
            </a:extLst>
          </p:cNvPr>
          <p:cNvSpPr>
            <a:spLocks noGrp="1"/>
          </p:cNvSpPr>
          <p:nvPr>
            <p:ph type="title"/>
          </p:nvPr>
        </p:nvSpPr>
        <p:spPr>
          <a:xfrm>
            <a:off x="252556" y="194404"/>
            <a:ext cx="8637955" cy="324713"/>
          </a:xfrm>
        </p:spPr>
        <p:txBody>
          <a:bodyPr rIns="30679"/>
          <a:lstStyle/>
          <a:p>
            <a:r>
              <a:rPr lang="de-DE"/>
              <a:t>Titelmasterformat durch Klicken bearbeiten</a:t>
            </a:r>
            <a:endParaRPr lang="de-CH"/>
          </a:p>
        </p:txBody>
      </p:sp>
    </p:spTree>
    <p:extLst>
      <p:ext uri="{BB962C8B-B14F-4D97-AF65-F5344CB8AC3E}">
        <p14:creationId xmlns:p14="http://schemas.microsoft.com/office/powerpoint/2010/main" val="823779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690056841"/>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05A9104A-C113-4997-9309-973751167541}"/>
              </a:ext>
            </a:extLst>
          </p:cNvPr>
          <p:cNvPicPr>
            <a:picLocks/>
          </p:cNvPicPr>
          <p:nvPr userDrawn="1"/>
        </p:nvPicPr>
        <p:blipFill rotWithShape="1">
          <a:blip r:embed="rId5">
            <a:extLst>
              <a:ext uri="{28A0092B-C50C-407E-A947-70E740481C1C}">
                <a14:useLocalDpi xmlns:a14="http://schemas.microsoft.com/office/drawing/2010/main" val="0"/>
              </a:ext>
            </a:extLst>
          </a:blip>
          <a:srcRect t="19539"/>
          <a:stretch/>
        </p:blipFill>
        <p:spPr>
          <a:xfrm>
            <a:off x="-9068" y="0"/>
            <a:ext cx="9144001" cy="5143500"/>
          </a:xfrm>
          <a:prstGeom prst="rect">
            <a:avLst/>
          </a:prstGeom>
        </p:spPr>
      </p:pic>
    </p:spTree>
    <p:extLst>
      <p:ext uri="{BB962C8B-B14F-4D97-AF65-F5344CB8AC3E}">
        <p14:creationId xmlns:p14="http://schemas.microsoft.com/office/powerpoint/2010/main" val="1622590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_Titel_Untertitel_Inhaltsplatzspeich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Inhaltsplatzhalter 3"/>
          <p:cNvSpPr>
            <a:spLocks noGrp="1"/>
          </p:cNvSpPr>
          <p:nvPr>
            <p:ph sz="quarter" idx="10"/>
          </p:nvPr>
        </p:nvSpPr>
        <p:spPr>
          <a:xfrm>
            <a:off x="252048" y="918469"/>
            <a:ext cx="8638443" cy="107721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5"/>
          <p:cNvSpPr>
            <a:spLocks noGrp="1"/>
          </p:cNvSpPr>
          <p:nvPr>
            <p:ph type="body" sz="quarter" idx="11" hasCustomPrompt="1"/>
          </p:nvPr>
        </p:nvSpPr>
        <p:spPr>
          <a:xfrm>
            <a:off x="252556" y="566160"/>
            <a:ext cx="809479" cy="277401"/>
          </a:xfrm>
          <a:solidFill>
            <a:schemeClr val="accent1"/>
          </a:solidFill>
        </p:spPr>
        <p:txBody>
          <a:bodyPr wrap="none" lIns="61358" tIns="30679" rIns="30679" bIns="30679" anchor="ctr" anchorCtr="0">
            <a:spAutoFit/>
          </a:bodyPr>
          <a:lstStyle>
            <a:lvl1pPr>
              <a:defRPr>
                <a:solidFill>
                  <a:schemeClr val="bg1"/>
                </a:solidFill>
              </a:defRPr>
            </a:lvl1pPr>
          </a:lstStyle>
          <a:p>
            <a:pPr lvl="0"/>
            <a:r>
              <a:rPr lang="de-CH"/>
              <a:t>Untertitel</a:t>
            </a:r>
          </a:p>
        </p:txBody>
      </p:sp>
      <p:sp>
        <p:nvSpPr>
          <p:cNvPr id="6"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7"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8"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9"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
        <p:nvSpPr>
          <p:cNvPr id="12"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3"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380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_Titel_Inhaltsplatzspeich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Inhaltsplatzhalter 3"/>
          <p:cNvSpPr>
            <a:spLocks noGrp="1"/>
          </p:cNvSpPr>
          <p:nvPr>
            <p:ph sz="quarter" idx="10"/>
          </p:nvPr>
        </p:nvSpPr>
        <p:spPr>
          <a:xfrm>
            <a:off x="252048" y="918469"/>
            <a:ext cx="8638443" cy="107721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6"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7"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8"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2"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93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_Titel_Untertitel_Tex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800641113"/>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18"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9"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3"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4" name="Textplatzhalter 5"/>
          <p:cNvSpPr>
            <a:spLocks noGrp="1"/>
          </p:cNvSpPr>
          <p:nvPr>
            <p:ph type="body" sz="quarter" idx="11" hasCustomPrompt="1"/>
          </p:nvPr>
        </p:nvSpPr>
        <p:spPr>
          <a:xfrm>
            <a:off x="252556" y="566160"/>
            <a:ext cx="809479" cy="277401"/>
          </a:xfrm>
          <a:solidFill>
            <a:schemeClr val="accent1"/>
          </a:solidFill>
        </p:spPr>
        <p:txBody>
          <a:bodyPr wrap="none" lIns="61358" tIns="30679" rIns="30679" bIns="30679">
            <a:spAutoFit/>
          </a:bodyPr>
          <a:lstStyle>
            <a:lvl1pPr>
              <a:defRPr>
                <a:solidFill>
                  <a:schemeClr val="bg1"/>
                </a:solidFill>
              </a:defRPr>
            </a:lvl1pPr>
          </a:lstStyle>
          <a:p>
            <a:pPr lvl="0"/>
            <a:r>
              <a:rPr lang="de-CH"/>
              <a:t>Untertitel</a:t>
            </a:r>
          </a:p>
        </p:txBody>
      </p:sp>
      <p:sp>
        <p:nvSpPr>
          <p:cNvPr id="4" name="Titel 3"/>
          <p:cNvSpPr>
            <a:spLocks noGrp="1"/>
          </p:cNvSpPr>
          <p:nvPr>
            <p:ph type="title"/>
          </p:nvPr>
        </p:nvSpPr>
        <p:spPr>
          <a:xfrm>
            <a:off x="252557" y="194404"/>
            <a:ext cx="8639399" cy="324713"/>
          </a:xfrm>
        </p:spPr>
        <p:txBody>
          <a:bodyPr/>
          <a:lstStyle/>
          <a:p>
            <a:r>
              <a:rPr lang="de-DE"/>
              <a:t>Titelmasterformat durch Klicken bearbeiten</a:t>
            </a:r>
            <a:endParaRPr lang="de-CH"/>
          </a:p>
        </p:txBody>
      </p:sp>
      <p:sp>
        <p:nvSpPr>
          <p:cNvPr id="16" name="Textplatzhalter 9"/>
          <p:cNvSpPr>
            <a:spLocks noGrp="1"/>
          </p:cNvSpPr>
          <p:nvPr>
            <p:ph type="body" sz="quarter" idx="10" hasCustomPrompt="1"/>
          </p:nvPr>
        </p:nvSpPr>
        <p:spPr>
          <a:xfrm>
            <a:off x="249233" y="918469"/>
            <a:ext cx="8642723" cy="1077218"/>
          </a:xfrm>
        </p:spPr>
        <p:txBody>
          <a:bodyPr wrap="square">
            <a:spAutoFit/>
          </a:bodyPr>
          <a:lstStyle>
            <a:lvl1pPr>
              <a:defRPr baseline="0"/>
            </a:lvl1pPr>
            <a:lvl2pPr>
              <a:buClr>
                <a:schemeClr val="accent1"/>
              </a:buClr>
              <a:defRPr/>
            </a:lvl2pPr>
            <a:lvl3pPr>
              <a:buClr>
                <a:schemeClr val="accent1"/>
              </a:buClr>
              <a:defRPr/>
            </a:lvl3pPr>
            <a:lvl4pPr>
              <a:buClr>
                <a:schemeClr val="accent1"/>
              </a:buClr>
              <a:defRPr/>
            </a:lvl4pPr>
            <a:lvl5pPr>
              <a:buClr>
                <a:schemeClr val="accent1"/>
              </a:buClr>
              <a:defRPr sz="1400"/>
            </a:lvl5pPr>
          </a:lstStyle>
          <a:p>
            <a:pPr lvl="0"/>
            <a:r>
              <a:rPr lang="de-CH"/>
              <a:t>Empfohlene Schriftgrössen (20pt/18pt/16pt/14pr/12pt/10pt/8pt)</a:t>
            </a:r>
          </a:p>
          <a:p>
            <a:pPr lvl="1"/>
            <a:r>
              <a:rPr lang="de-CH"/>
              <a:t>Zweite Ebene</a:t>
            </a:r>
          </a:p>
          <a:p>
            <a:pPr lvl="2"/>
            <a:r>
              <a:rPr lang="de-CH"/>
              <a:t>Dritte Ebene</a:t>
            </a:r>
          </a:p>
          <a:p>
            <a:pPr lvl="3"/>
            <a:r>
              <a:rPr lang="de-CH"/>
              <a:t>Vierte Ebene</a:t>
            </a:r>
          </a:p>
          <a:p>
            <a:pPr lvl="4"/>
            <a:r>
              <a:rPr lang="de-CH"/>
              <a:t>Fünfte Ebene</a:t>
            </a:r>
          </a:p>
        </p:txBody>
      </p:sp>
      <p:sp>
        <p:nvSpPr>
          <p:cNvPr id="12"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1"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830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_Titel_Tex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367098031"/>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18"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9"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3"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4" name="Titel 3"/>
          <p:cNvSpPr>
            <a:spLocks noGrp="1"/>
          </p:cNvSpPr>
          <p:nvPr>
            <p:ph type="title"/>
          </p:nvPr>
        </p:nvSpPr>
        <p:spPr/>
        <p:txBody>
          <a:bodyPr/>
          <a:lstStyle/>
          <a:p>
            <a:r>
              <a:rPr lang="de-DE"/>
              <a:t>Titelmasterformat durch Klicken bearbeiten</a:t>
            </a:r>
            <a:endParaRPr lang="de-CH"/>
          </a:p>
        </p:txBody>
      </p:sp>
      <p:sp>
        <p:nvSpPr>
          <p:cNvPr id="21" name="Textplatzhalter 9"/>
          <p:cNvSpPr>
            <a:spLocks noGrp="1"/>
          </p:cNvSpPr>
          <p:nvPr>
            <p:ph type="body" sz="quarter" idx="10" hasCustomPrompt="1"/>
          </p:nvPr>
        </p:nvSpPr>
        <p:spPr>
          <a:xfrm>
            <a:off x="249233" y="918469"/>
            <a:ext cx="8642723" cy="1077218"/>
          </a:xfrm>
        </p:spPr>
        <p:txBody>
          <a:bodyPr wrap="square">
            <a:spAutoFit/>
          </a:bodyPr>
          <a:lstStyle>
            <a:lvl1pPr>
              <a:defRPr baseline="0"/>
            </a:lvl1pPr>
            <a:lvl2pPr>
              <a:buClr>
                <a:schemeClr val="accent1"/>
              </a:buClr>
              <a:defRPr/>
            </a:lvl2pPr>
            <a:lvl3pPr>
              <a:buClr>
                <a:schemeClr val="accent1"/>
              </a:buClr>
              <a:defRPr/>
            </a:lvl3pPr>
            <a:lvl4pPr>
              <a:buClr>
                <a:schemeClr val="accent1"/>
              </a:buClr>
              <a:defRPr/>
            </a:lvl4pPr>
            <a:lvl5pPr>
              <a:buClr>
                <a:schemeClr val="accent1"/>
              </a:buClr>
              <a:defRPr sz="1400"/>
            </a:lvl5pPr>
          </a:lstStyle>
          <a:p>
            <a:pPr lvl="0"/>
            <a:r>
              <a:rPr lang="de-CH"/>
              <a:t>Empfohlene Schriftgrössen (20pt/18pt/16pt/14pr/12pt/10pt/8pt)</a:t>
            </a:r>
          </a:p>
          <a:p>
            <a:pPr lvl="1"/>
            <a:r>
              <a:rPr lang="de-CH"/>
              <a:t>Zweite Ebene</a:t>
            </a:r>
          </a:p>
          <a:p>
            <a:pPr lvl="2"/>
            <a:r>
              <a:rPr lang="de-CH"/>
              <a:t>Dritte Ebene</a:t>
            </a:r>
          </a:p>
          <a:p>
            <a:pPr lvl="3"/>
            <a:r>
              <a:rPr lang="de-CH"/>
              <a:t>Vierte Ebene</a:t>
            </a:r>
          </a:p>
          <a:p>
            <a:pPr lvl="4"/>
            <a:r>
              <a:rPr lang="de-CH"/>
              <a:t>Fünfte Ebene</a:t>
            </a:r>
          </a:p>
        </p:txBody>
      </p:sp>
      <p:sp>
        <p:nvSpPr>
          <p:cNvPr id="14"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5"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089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_Kernaussage1">
    <p:spTree>
      <p:nvGrpSpPr>
        <p:cNvPr id="1" name=""/>
        <p:cNvGrpSpPr/>
        <p:nvPr/>
      </p:nvGrpSpPr>
      <p:grpSpPr>
        <a:xfrm>
          <a:off x="0" y="0"/>
          <a:ext cx="0" cy="0"/>
          <a:chOff x="0" y="0"/>
          <a:chExt cx="0" cy="0"/>
        </a:xfrm>
      </p:grpSpPr>
      <p:sp>
        <p:nvSpPr>
          <p:cNvPr id="3" name="Bildplatzhalter 2"/>
          <p:cNvSpPr>
            <a:spLocks noGrp="1"/>
          </p:cNvSpPr>
          <p:nvPr>
            <p:ph type="pic" sz="quarter" idx="21"/>
          </p:nvPr>
        </p:nvSpPr>
        <p:spPr>
          <a:xfrm>
            <a:off x="4572000" y="0"/>
            <a:ext cx="4572000" cy="215444"/>
          </a:xfrm>
          <a:solidFill>
            <a:schemeClr val="bg2"/>
          </a:solidFill>
        </p:spPr>
        <p:txBody>
          <a:bodyPr/>
          <a:lstStyle/>
          <a:p>
            <a:r>
              <a:rPr lang="de-DE" dirty="0"/>
              <a:t>Bild durch Klicken auf Symbol hinzufügen</a:t>
            </a:r>
            <a:endParaRPr lang="de-CH" dirty="0"/>
          </a:p>
        </p:txBody>
      </p:sp>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397983944"/>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70" y="1193"/>
                        <a:ext cx="1465" cy="1190"/>
                      </a:xfrm>
                      <a:prstGeom prst="rect">
                        <a:avLst/>
                      </a:prstGeom>
                    </p:spPr>
                  </p:pic>
                </p:oleObj>
              </mc:Fallback>
            </mc:AlternateContent>
          </a:graphicData>
        </a:graphic>
      </p:graphicFrame>
      <p:sp>
        <p:nvSpPr>
          <p:cNvPr id="10" name="Textplatzhalter 2"/>
          <p:cNvSpPr>
            <a:spLocks noGrp="1"/>
          </p:cNvSpPr>
          <p:nvPr>
            <p:ph type="body" sz="quarter" idx="16" hasCustomPrompt="1"/>
          </p:nvPr>
        </p:nvSpPr>
        <p:spPr>
          <a:xfrm>
            <a:off x="3849137" y="2120455"/>
            <a:ext cx="1326167" cy="323567"/>
          </a:xfrm>
          <a:solidFill>
            <a:schemeClr val="accent1"/>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1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Migros 2017</a:t>
            </a:r>
          </a:p>
        </p:txBody>
      </p:sp>
      <p:sp>
        <p:nvSpPr>
          <p:cNvPr id="14" name="Textplatzhalter 2"/>
          <p:cNvSpPr>
            <a:spLocks noGrp="1"/>
          </p:cNvSpPr>
          <p:nvPr>
            <p:ph type="body" sz="quarter" idx="18" hasCustomPrompt="1"/>
          </p:nvPr>
        </p:nvSpPr>
        <p:spPr>
          <a:xfrm>
            <a:off x="921612" y="1653780"/>
            <a:ext cx="4259662"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1- </a:t>
            </a:r>
            <a:r>
              <a:rPr lang="de-CH" err="1"/>
              <a:t>zelig</a:t>
            </a:r>
            <a:endParaRPr lang="de-CH"/>
          </a:p>
        </p:txBody>
      </p:sp>
      <p:sp>
        <p:nvSpPr>
          <p:cNvPr id="16" name="Textplatzhalter 2"/>
          <p:cNvSpPr>
            <a:spLocks noGrp="1"/>
          </p:cNvSpPr>
          <p:nvPr>
            <p:ph type="body" sz="quarter" idx="20" hasCustomPrompt="1"/>
          </p:nvPr>
        </p:nvSpPr>
        <p:spPr>
          <a:xfrm>
            <a:off x="844668" y="1194803"/>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2- zeilig</a:t>
            </a:r>
          </a:p>
        </p:txBody>
      </p:sp>
      <p:sp>
        <p:nvSpPr>
          <p:cNvPr id="13" name="Textfeld 12"/>
          <p:cNvSpPr txBox="1"/>
          <p:nvPr userDrawn="1"/>
        </p:nvSpPr>
        <p:spPr bwMode="auto">
          <a:xfrm>
            <a:off x="-247232" y="11675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5.0</a:t>
            </a:r>
          </a:p>
        </p:txBody>
      </p:sp>
      <p:cxnSp>
        <p:nvCxnSpPr>
          <p:cNvPr id="15" name="Gerade Verbindung 39"/>
          <p:cNvCxnSpPr/>
          <p:nvPr userDrawn="1"/>
        </p:nvCxnSpPr>
        <p:spPr>
          <a:xfrm flipH="1">
            <a:off x="-89808" y="121979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18" name="Gerade Verbindung 39"/>
          <p:cNvCxnSpPr/>
          <p:nvPr userDrawn="1"/>
        </p:nvCxnSpPr>
        <p:spPr>
          <a:xfrm flipH="1">
            <a:off x="-89808" y="167795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userDrawn="1"/>
        </p:nvSpPr>
        <p:spPr bwMode="auto">
          <a:xfrm>
            <a:off x="-252264" y="21222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19" name="Gerade Verbindung 39"/>
          <p:cNvCxnSpPr/>
          <p:nvPr userDrawn="1"/>
        </p:nvCxnSpPr>
        <p:spPr>
          <a:xfrm flipH="1">
            <a:off x="-94840" y="213710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3"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6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_Kernaussage2">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775040174"/>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70" y="1193"/>
                        <a:ext cx="1465" cy="1190"/>
                      </a:xfrm>
                      <a:prstGeom prst="rect">
                        <a:avLst/>
                      </a:prstGeom>
                    </p:spPr>
                  </p:pic>
                </p:oleObj>
              </mc:Fallback>
            </mc:AlternateContent>
          </a:graphicData>
        </a:graphic>
      </p:graphicFrame>
      <p:sp>
        <p:nvSpPr>
          <p:cNvPr id="17" name="Textfeld 16"/>
          <p:cNvSpPr txBox="1"/>
          <p:nvPr userDrawn="1"/>
        </p:nvSpPr>
        <p:spPr bwMode="auto">
          <a:xfrm>
            <a:off x="-247232" y="11675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5.0</a:t>
            </a:r>
          </a:p>
        </p:txBody>
      </p:sp>
      <p:cxnSp>
        <p:nvCxnSpPr>
          <p:cNvPr id="18" name="Gerade Verbindung 39"/>
          <p:cNvCxnSpPr/>
          <p:nvPr userDrawn="1"/>
        </p:nvCxnSpPr>
        <p:spPr>
          <a:xfrm flipH="1">
            <a:off x="-89808" y="121979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20" name="Gerade Verbindung 39"/>
          <p:cNvCxnSpPr/>
          <p:nvPr userDrawn="1"/>
        </p:nvCxnSpPr>
        <p:spPr>
          <a:xfrm flipH="1">
            <a:off x="-89808" y="167795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2"/>
          <p:cNvSpPr>
            <a:spLocks noGrp="1"/>
          </p:cNvSpPr>
          <p:nvPr>
            <p:ph type="pic" sz="quarter" idx="26"/>
          </p:nvPr>
        </p:nvSpPr>
        <p:spPr>
          <a:xfrm>
            <a:off x="2931" y="0"/>
            <a:ext cx="4569069" cy="5143500"/>
          </a:xfrm>
          <a:solidFill>
            <a:schemeClr val="bg2"/>
          </a:solidFill>
        </p:spPr>
        <p:txBody>
          <a:bodyPr>
            <a:noAutofit/>
          </a:bodyPr>
          <a:lstStyle>
            <a:lvl1pPr algn="ctr">
              <a:defRPr baseline="0">
                <a:solidFill>
                  <a:schemeClr val="tx2"/>
                </a:solidFill>
              </a:defRPr>
            </a:lvl1pPr>
          </a:lstStyle>
          <a:p>
            <a:r>
              <a:rPr lang="de-DE" dirty="0"/>
              <a:t>Bild durch Klicken auf Symbol hinzufügen</a:t>
            </a:r>
            <a:endParaRPr lang="de-CH" dirty="0"/>
          </a:p>
        </p:txBody>
      </p:sp>
      <p:sp>
        <p:nvSpPr>
          <p:cNvPr id="9" name="Textplatzhalter 2"/>
          <p:cNvSpPr>
            <a:spLocks noGrp="1"/>
          </p:cNvSpPr>
          <p:nvPr>
            <p:ph type="body" sz="quarter" idx="23" hasCustomPrompt="1"/>
          </p:nvPr>
        </p:nvSpPr>
        <p:spPr>
          <a:xfrm>
            <a:off x="3962730" y="2120455"/>
            <a:ext cx="1326167" cy="323567"/>
          </a:xfrm>
          <a:solidFill>
            <a:schemeClr val="accent1"/>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1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Migros 2017</a:t>
            </a:r>
          </a:p>
        </p:txBody>
      </p:sp>
      <p:sp>
        <p:nvSpPr>
          <p:cNvPr id="11" name="Textplatzhalter 2"/>
          <p:cNvSpPr>
            <a:spLocks noGrp="1"/>
          </p:cNvSpPr>
          <p:nvPr>
            <p:ph type="body" sz="quarter" idx="24" hasCustomPrompt="1"/>
          </p:nvPr>
        </p:nvSpPr>
        <p:spPr>
          <a:xfrm>
            <a:off x="3962727" y="1653780"/>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1- zeilig</a:t>
            </a:r>
          </a:p>
        </p:txBody>
      </p:sp>
      <p:sp>
        <p:nvSpPr>
          <p:cNvPr id="13" name="Textplatzhalter 2"/>
          <p:cNvSpPr>
            <a:spLocks noGrp="1"/>
          </p:cNvSpPr>
          <p:nvPr>
            <p:ph type="body" sz="quarter" idx="25" hasCustomPrompt="1"/>
          </p:nvPr>
        </p:nvSpPr>
        <p:spPr>
          <a:xfrm>
            <a:off x="3962727" y="1194803"/>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2- zeilig</a:t>
            </a:r>
          </a:p>
        </p:txBody>
      </p:sp>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Tree>
    <p:extLst>
      <p:ext uri="{BB962C8B-B14F-4D97-AF65-F5344CB8AC3E}">
        <p14:creationId xmlns:p14="http://schemas.microsoft.com/office/powerpoint/2010/main" val="72694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_Titelfolie_Bild">
    <p:spTree>
      <p:nvGrpSpPr>
        <p:cNvPr id="1" name=""/>
        <p:cNvGrpSpPr/>
        <p:nvPr/>
      </p:nvGrpSpPr>
      <p:grpSpPr>
        <a:xfrm>
          <a:off x="0" y="0"/>
          <a:ext cx="0" cy="0"/>
          <a:chOff x="0" y="0"/>
          <a:chExt cx="0" cy="0"/>
        </a:xfrm>
      </p:grpSpPr>
      <p:sp>
        <p:nvSpPr>
          <p:cNvPr id="24"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2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2644648524"/>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bwMode="auto">
          <a:xfrm>
            <a:off x="0" y="4586765"/>
            <a:ext cx="9144000" cy="556739"/>
          </a:xfrm>
          <a:prstGeom prst="rect">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15" name="Textfeld 14"/>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16"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0"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51"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feld 53"/>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55"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feld 55"/>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58"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3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3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35"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36"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sp>
        <p:nvSpPr>
          <p:cNvPr id="27" name="Rechteck 26"/>
          <p:cNvSpPr/>
          <p:nvPr userDrawn="1"/>
        </p:nvSpPr>
        <p:spPr bwMode="auto">
          <a:xfrm>
            <a:off x="6984449" y="4586765"/>
            <a:ext cx="1800000" cy="556739"/>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2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10449" y="4660805"/>
            <a:ext cx="1548000" cy="408650"/>
          </a:xfrm>
          <a:prstGeom prst="rect">
            <a:avLst/>
          </a:prstGeom>
          <a:noFill/>
          <a:ln w="9525">
            <a:noFill/>
            <a:miter lim="800000"/>
            <a:headEnd/>
            <a:tailEnd/>
          </a:ln>
        </p:spPr>
      </p:pic>
    </p:spTree>
    <p:extLst>
      <p:ext uri="{BB962C8B-B14F-4D97-AF65-F5344CB8AC3E}">
        <p14:creationId xmlns:p14="http://schemas.microsoft.com/office/powerpoint/2010/main" val="1629242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_4_Bilder">
    <p:spTree>
      <p:nvGrpSpPr>
        <p:cNvPr id="1" name=""/>
        <p:cNvGrpSpPr/>
        <p:nvPr/>
      </p:nvGrpSpPr>
      <p:grpSpPr>
        <a:xfrm>
          <a:off x="0" y="0"/>
          <a:ext cx="0" cy="0"/>
          <a:chOff x="0" y="0"/>
          <a:chExt cx="0" cy="0"/>
        </a:xfrm>
      </p:grpSpPr>
      <p:sp>
        <p:nvSpPr>
          <p:cNvPr id="9"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0"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1"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369369624"/>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Bildplatzhalter 3"/>
          <p:cNvSpPr>
            <a:spLocks noGrp="1"/>
          </p:cNvSpPr>
          <p:nvPr>
            <p:ph type="pic" sz="quarter" idx="18"/>
          </p:nvPr>
        </p:nvSpPr>
        <p:spPr>
          <a:xfrm>
            <a:off x="0" y="9"/>
            <a:ext cx="4572000" cy="2573978"/>
          </a:xfrm>
          <a:solidFill>
            <a:srgbClr val="EAEAEA"/>
          </a:solidFill>
        </p:spPr>
        <p:txBody>
          <a:bodyPr>
            <a:noAutofit/>
          </a:bodyPr>
          <a:lstStyle/>
          <a:p>
            <a:r>
              <a:rPr lang="de-DE" dirty="0"/>
              <a:t>Bild durch Klicken auf Symbol hinzufügen</a:t>
            </a:r>
            <a:endParaRPr lang="de-CH" dirty="0"/>
          </a:p>
        </p:txBody>
      </p:sp>
      <p:sp>
        <p:nvSpPr>
          <p:cNvPr id="13" name="Bildplatzhalter 3"/>
          <p:cNvSpPr>
            <a:spLocks noGrp="1"/>
          </p:cNvSpPr>
          <p:nvPr>
            <p:ph type="pic" sz="quarter" idx="19"/>
          </p:nvPr>
        </p:nvSpPr>
        <p:spPr>
          <a:xfrm>
            <a:off x="4575517" y="9"/>
            <a:ext cx="4572000" cy="2573978"/>
          </a:xfrm>
          <a:solidFill>
            <a:srgbClr val="EAEAEA"/>
          </a:solidFill>
        </p:spPr>
        <p:txBody>
          <a:bodyPr>
            <a:noAutofit/>
          </a:bodyPr>
          <a:lstStyle/>
          <a:p>
            <a:r>
              <a:rPr lang="de-DE" dirty="0"/>
              <a:t>Bild durch Klicken auf Symbol hinzufügen</a:t>
            </a:r>
            <a:endParaRPr lang="de-CH" dirty="0"/>
          </a:p>
        </p:txBody>
      </p:sp>
      <p:sp>
        <p:nvSpPr>
          <p:cNvPr id="17" name="Bildplatzhalter 3"/>
          <p:cNvSpPr>
            <a:spLocks noGrp="1"/>
          </p:cNvSpPr>
          <p:nvPr>
            <p:ph type="pic" sz="quarter" idx="20"/>
          </p:nvPr>
        </p:nvSpPr>
        <p:spPr>
          <a:xfrm>
            <a:off x="0" y="2573977"/>
            <a:ext cx="4572000" cy="2573978"/>
          </a:xfrm>
          <a:solidFill>
            <a:srgbClr val="EAEAEA"/>
          </a:solidFill>
        </p:spPr>
        <p:txBody>
          <a:bodyPr>
            <a:noAutofit/>
          </a:bodyPr>
          <a:lstStyle/>
          <a:p>
            <a:r>
              <a:rPr lang="de-DE" dirty="0"/>
              <a:t>Bild durch Klicken auf Symbol hinzufügen</a:t>
            </a:r>
            <a:endParaRPr lang="de-CH" dirty="0"/>
          </a:p>
        </p:txBody>
      </p:sp>
      <p:sp>
        <p:nvSpPr>
          <p:cNvPr id="18" name="Bildplatzhalter 3"/>
          <p:cNvSpPr>
            <a:spLocks noGrp="1"/>
          </p:cNvSpPr>
          <p:nvPr>
            <p:ph type="pic" sz="quarter" idx="21"/>
          </p:nvPr>
        </p:nvSpPr>
        <p:spPr>
          <a:xfrm>
            <a:off x="4575517" y="2573977"/>
            <a:ext cx="4572000" cy="2573978"/>
          </a:xfrm>
          <a:solidFill>
            <a:srgbClr val="EAEAEA"/>
          </a:solidFill>
        </p:spPr>
        <p:txBody>
          <a:bodyPr>
            <a:noAutofit/>
          </a:bodyPr>
          <a:lstStyle/>
          <a:p>
            <a:r>
              <a:rPr lang="de-DE" dirty="0"/>
              <a:t>Bild durch Klicken auf Symbol hinzufügen</a:t>
            </a:r>
            <a:endParaRPr lang="de-CH" dirty="0"/>
          </a:p>
        </p:txBody>
      </p:sp>
      <p:sp>
        <p:nvSpPr>
          <p:cNvPr id="12" name="Textplatzhalter 2"/>
          <p:cNvSpPr>
            <a:spLocks noGrp="1"/>
          </p:cNvSpPr>
          <p:nvPr>
            <p:ph type="body" sz="quarter" idx="16" hasCustomPrompt="1"/>
          </p:nvPr>
        </p:nvSpPr>
        <p:spPr>
          <a:xfrm>
            <a:off x="3509770" y="2110209"/>
            <a:ext cx="2124462" cy="477456"/>
          </a:xfrm>
          <a:solidFill>
            <a:schemeClr val="accent1"/>
          </a:solidFill>
        </p:spPr>
        <p:txBody>
          <a:bodyPr wrap="none" lIns="61358" tIns="30679" rIns="61358" bIns="30679" anchor="ctr" anchorCtr="0"/>
          <a:lstStyle>
            <a:lvl1pPr algn="ctr">
              <a:defRPr sz="2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err="1"/>
              <a:t>Lorem</a:t>
            </a:r>
            <a:r>
              <a:rPr lang="de-CH"/>
              <a:t> </a:t>
            </a:r>
            <a:r>
              <a:rPr lang="de-CH" err="1"/>
              <a:t>ipsum</a:t>
            </a:r>
            <a:endParaRPr lang="de-CH"/>
          </a:p>
        </p:txBody>
      </p:sp>
      <p:sp>
        <p:nvSpPr>
          <p:cNvPr id="14" name="Textplatzhalter 2"/>
          <p:cNvSpPr>
            <a:spLocks noGrp="1"/>
          </p:cNvSpPr>
          <p:nvPr>
            <p:ph type="body" sz="quarter" idx="17" hasCustomPrompt="1"/>
          </p:nvPr>
        </p:nvSpPr>
        <p:spPr>
          <a:xfrm>
            <a:off x="3259702" y="2561069"/>
            <a:ext cx="2624599" cy="477456"/>
          </a:xfrm>
          <a:solidFill>
            <a:schemeClr val="accent1"/>
          </a:solidFill>
        </p:spPr>
        <p:txBody>
          <a:bodyPr wrap="none" lIns="61358" tIns="30679" rIns="61358" bIns="30679" anchor="ctr" anchorCtr="0">
            <a:spAutoFit/>
          </a:bodyPr>
          <a:lstStyle>
            <a:lvl1pPr algn="ctr">
              <a:defRPr sz="2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err="1"/>
              <a:t>Omnicos</a:t>
            </a:r>
            <a:r>
              <a:rPr lang="de-CH"/>
              <a:t> </a:t>
            </a:r>
            <a:r>
              <a:rPr lang="de-CH" err="1"/>
              <a:t>directe</a:t>
            </a:r>
            <a:endParaRPr lang="de-CH"/>
          </a:p>
        </p:txBody>
      </p:sp>
    </p:spTree>
    <p:extLst>
      <p:ext uri="{BB962C8B-B14F-4D97-AF65-F5344CB8AC3E}">
        <p14:creationId xmlns:p14="http://schemas.microsoft.com/office/powerpoint/2010/main" val="4081248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_2Spalten_Bild_Text">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255471" y="910630"/>
            <a:ext cx="4250589" cy="1924050"/>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41321" y="2934693"/>
            <a:ext cx="4264739"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6"/>
          <p:cNvSpPr>
            <a:spLocks noGrp="1"/>
          </p:cNvSpPr>
          <p:nvPr>
            <p:ph type="pic" sz="quarter" idx="15"/>
          </p:nvPr>
        </p:nvSpPr>
        <p:spPr>
          <a:xfrm>
            <a:off x="4637947" y="910629"/>
            <a:ext cx="4250589" cy="1924050"/>
          </a:xfrm>
          <a:solidFill>
            <a:srgbClr val="EAEAEA"/>
          </a:solidFill>
        </p:spPr>
        <p:txBody>
          <a:bodyPr>
            <a:noAutofit/>
          </a:bodyPr>
          <a:lstStyle/>
          <a:p>
            <a:r>
              <a:rPr lang="de-DE" dirty="0"/>
              <a:t>Bild durch Klicken auf Symbol hinzufügen</a:t>
            </a:r>
            <a:endParaRPr lang="en-US" dirty="0"/>
          </a:p>
        </p:txBody>
      </p:sp>
      <p:sp>
        <p:nvSpPr>
          <p:cNvPr id="10" name="Textplatzhalter 8"/>
          <p:cNvSpPr>
            <a:spLocks noGrp="1"/>
          </p:cNvSpPr>
          <p:nvPr>
            <p:ph type="body" sz="quarter" idx="16"/>
          </p:nvPr>
        </p:nvSpPr>
        <p:spPr>
          <a:xfrm>
            <a:off x="4637945" y="2934693"/>
            <a:ext cx="4254011"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 5"/>
          <p:cNvSpPr>
            <a:spLocks noGrp="1"/>
          </p:cNvSpPr>
          <p:nvPr>
            <p:ph type="title" hasCustomPrompt="1"/>
          </p:nvPr>
        </p:nvSpPr>
        <p:spPr/>
        <p:txBody>
          <a:bodyPr/>
          <a:lstStyle/>
          <a:p>
            <a:r>
              <a:rPr lang="de-CH"/>
              <a:t>2 Spalten, Bilder oben, Text unten</a:t>
            </a:r>
          </a:p>
        </p:txBody>
      </p:sp>
      <p:sp>
        <p:nvSpPr>
          <p:cNvPr id="14" name="Textplatzhalter 5"/>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5"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6"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7"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0"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861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_Bild_links_Titel_durchgehend">
    <p:bg>
      <p:bgPr>
        <a:solidFill>
          <a:srgbClr val="E8F2E6"/>
        </a:solidFill>
        <a:effectLst/>
      </p:bgPr>
    </p:bg>
    <p:spTree>
      <p:nvGrpSpPr>
        <p:cNvPr id="1" name=""/>
        <p:cNvGrpSpPr/>
        <p:nvPr/>
      </p:nvGrpSpPr>
      <p:grpSpPr>
        <a:xfrm>
          <a:off x="0" y="0"/>
          <a:ext cx="0" cy="0"/>
          <a:chOff x="0" y="0"/>
          <a:chExt cx="0" cy="0"/>
        </a:xfrm>
      </p:grpSpPr>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6"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pic>
        <p:nvPicPr>
          <p:cNvPr id="17" name="Grafik 16">
            <a:extLst>
              <a:ext uri="{FF2B5EF4-FFF2-40B4-BE49-F238E27FC236}">
                <a16:creationId xmlns:a16="http://schemas.microsoft.com/office/drawing/2014/main" id="{CA843FA5-F6F3-4813-939C-41F4EEB3CC1A}"/>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780" b="88780" l="4194" r="95591">
                        <a14:foregroundMark x1="6774" y1="28293" x2="6774" y2="28293"/>
                        <a14:foregroundMark x1="4301" y1="22927" x2="8602" y2="40488"/>
                        <a14:foregroundMark x1="27419" y1="24878" x2="26344" y2="53171"/>
                        <a14:foregroundMark x1="36129" y1="27317" x2="34731" y2="37561"/>
                        <a14:foregroundMark x1="53011" y1="27317" x2="53118" y2="48780"/>
                        <a14:foregroundMark x1="87312" y1="25366" x2="87634" y2="38537"/>
                        <a14:foregroundMark x1="95591" y1="64390" x2="95484" y2="72195"/>
                      </a14:backgroundRemoval>
                    </a14:imgEffect>
                  </a14:imgLayer>
                </a14:imgProps>
              </a:ext>
            </a:extLst>
          </a:blip>
          <a:stretch>
            <a:fillRect/>
          </a:stretch>
        </p:blipFill>
        <p:spPr>
          <a:xfrm>
            <a:off x="232996" y="4972334"/>
            <a:ext cx="468000" cy="103161"/>
          </a:xfrm>
          <a:prstGeom prst="rect">
            <a:avLst/>
          </a:prstGeom>
        </p:spPr>
      </p:pic>
      <p:sp>
        <p:nvSpPr>
          <p:cNvPr id="19" name="Eingekerbter Richtungspfeil 2">
            <a:extLst>
              <a:ext uri="{FF2B5EF4-FFF2-40B4-BE49-F238E27FC236}">
                <a16:creationId xmlns:a16="http://schemas.microsoft.com/office/drawing/2014/main" id="{3776CA98-CF0F-4A73-873C-49FB67639466}"/>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21" name="Titel 1">
            <a:extLst>
              <a:ext uri="{FF2B5EF4-FFF2-40B4-BE49-F238E27FC236}">
                <a16:creationId xmlns:a16="http://schemas.microsoft.com/office/drawing/2014/main" id="{9A9DFE3F-3B98-4966-974A-756265B6E8E2}"/>
              </a:ext>
            </a:extLst>
          </p:cNvPr>
          <p:cNvSpPr>
            <a:spLocks noGrp="1"/>
          </p:cNvSpPr>
          <p:nvPr>
            <p:ph type="title" hasCustomPrompt="1"/>
          </p:nvPr>
        </p:nvSpPr>
        <p:spPr>
          <a:xfrm>
            <a:off x="252556" y="194404"/>
            <a:ext cx="8637955" cy="324713"/>
          </a:xfrm>
        </p:spPr>
        <p:txBody>
          <a:bodyPr/>
          <a:lstStyle>
            <a:lvl1pPr>
              <a:defRPr/>
            </a:lvl1pPr>
          </a:lstStyle>
          <a:p>
            <a:r>
              <a:rPr lang="de-CH"/>
              <a:t>Bild rechts, Text links</a:t>
            </a:r>
          </a:p>
        </p:txBody>
      </p:sp>
      <p:sp>
        <p:nvSpPr>
          <p:cNvPr id="22" name="Textplatzhalter 5">
            <a:extLst>
              <a:ext uri="{FF2B5EF4-FFF2-40B4-BE49-F238E27FC236}">
                <a16:creationId xmlns:a16="http://schemas.microsoft.com/office/drawing/2014/main" id="{95F4E47B-41B9-4F0E-86DD-4AA4F896C37B}"/>
              </a:ext>
            </a:extLst>
          </p:cNvPr>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pic>
        <p:nvPicPr>
          <p:cNvPr id="16386" name="Picture 2">
            <a:extLst>
              <a:ext uri="{FF2B5EF4-FFF2-40B4-BE49-F238E27FC236}">
                <a16:creationId xmlns:a16="http://schemas.microsoft.com/office/drawing/2014/main" id="{378701F8-8825-49E5-9B8B-83B0F4D14B93}"/>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917" t="70248" r="39967" b="6790"/>
          <a:stretch/>
        </p:blipFill>
        <p:spPr bwMode="auto">
          <a:xfrm>
            <a:off x="7703061" y="792759"/>
            <a:ext cx="12446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815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_Bild_links_Titel_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37945" y="194404"/>
            <a:ext cx="4252567" cy="324713"/>
          </a:xfrm>
        </p:spPr>
        <p:txBody>
          <a:bodyPr/>
          <a:lstStyle>
            <a:lvl1pPr>
              <a:defRPr/>
            </a:lvl1pPr>
          </a:lstStyle>
          <a:p>
            <a:r>
              <a:rPr lang="de-CH"/>
              <a:t>Bild links, Text rechts</a:t>
            </a:r>
          </a:p>
        </p:txBody>
      </p:sp>
      <p:sp>
        <p:nvSpPr>
          <p:cNvPr id="7" name="Bildplatzhalter 6"/>
          <p:cNvSpPr>
            <a:spLocks noGrp="1"/>
          </p:cNvSpPr>
          <p:nvPr>
            <p:ph type="pic" sz="quarter" idx="13"/>
          </p:nvPr>
        </p:nvSpPr>
        <p:spPr>
          <a:xfrm>
            <a:off x="252047" y="194404"/>
            <a:ext cx="4254012" cy="4699069"/>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4637945" y="918469"/>
            <a:ext cx="4254011"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463360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4"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5"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8"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723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_Bild_rechts_Titel_durchgehen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Bild rechts, Text links</a:t>
            </a:r>
          </a:p>
        </p:txBody>
      </p:sp>
      <p:sp>
        <p:nvSpPr>
          <p:cNvPr id="7" name="Bildplatzhalter 6"/>
          <p:cNvSpPr>
            <a:spLocks noGrp="1"/>
          </p:cNvSpPr>
          <p:nvPr>
            <p:ph type="pic" sz="quarter" idx="13"/>
          </p:nvPr>
        </p:nvSpPr>
        <p:spPr>
          <a:xfrm>
            <a:off x="4637944" y="898703"/>
            <a:ext cx="4250589" cy="4049315"/>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52048" y="901237"/>
            <a:ext cx="4264739"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6"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8"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917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_Bild_rechts_Titel_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2047" y="194404"/>
            <a:ext cx="4254015" cy="324713"/>
          </a:xfrm>
        </p:spPr>
        <p:txBody>
          <a:bodyPr/>
          <a:lstStyle>
            <a:lvl1pPr>
              <a:defRPr/>
            </a:lvl1pPr>
          </a:lstStyle>
          <a:p>
            <a:r>
              <a:rPr lang="de-CH"/>
              <a:t>Bild rechts, Text links</a:t>
            </a:r>
          </a:p>
        </p:txBody>
      </p:sp>
      <p:sp>
        <p:nvSpPr>
          <p:cNvPr id="7" name="Bildplatzhalter 6"/>
          <p:cNvSpPr>
            <a:spLocks noGrp="1"/>
          </p:cNvSpPr>
          <p:nvPr>
            <p:ph type="pic" sz="quarter" idx="13"/>
          </p:nvPr>
        </p:nvSpPr>
        <p:spPr>
          <a:xfrm>
            <a:off x="4637941" y="194400"/>
            <a:ext cx="4254539" cy="4699070"/>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52048" y="878012"/>
            <a:ext cx="4254011" cy="1333698"/>
          </a:xfrm>
        </p:spPr>
        <p:txBody>
          <a:bodyPr/>
          <a:lstStyle>
            <a:lvl1pPr>
              <a:spcAft>
                <a:spcPts val="511"/>
              </a:spcAft>
              <a:defRPr/>
            </a:lvl1pPr>
            <a:lvl2pPr>
              <a:spcAft>
                <a:spcPts val="511"/>
              </a:spcAft>
              <a:buClr>
                <a:schemeClr val="accent1"/>
              </a:buClr>
              <a:defRPr/>
            </a:lvl2pPr>
            <a:lvl3pPr>
              <a:spcAft>
                <a:spcPts val="511"/>
              </a:spcAft>
              <a:buClr>
                <a:schemeClr val="accent1"/>
              </a:buClr>
              <a:defRPr/>
            </a:lvl3pPr>
            <a:lvl4pPr>
              <a:spcAft>
                <a:spcPts val="511"/>
              </a:spcAft>
              <a:buClr>
                <a:schemeClr val="accent1"/>
              </a:buClr>
              <a:defRPr/>
            </a:lvl4pPr>
            <a:lvl5pPr>
              <a:spcAft>
                <a:spcPts val="511"/>
              </a:spcAft>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247709"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4"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5"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0"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289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_Bi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4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el, Untertitel, Freestyle">
    <p:spTree>
      <p:nvGrpSpPr>
        <p:cNvPr id="1" name=""/>
        <p:cNvGrpSpPr/>
        <p:nvPr/>
      </p:nvGrpSpPr>
      <p:grpSpPr>
        <a:xfrm>
          <a:off x="0" y="0"/>
          <a:ext cx="0" cy="0"/>
          <a:chOff x="0" y="0"/>
          <a:chExt cx="0" cy="0"/>
        </a:xfrm>
      </p:grpSpPr>
      <p:sp>
        <p:nvSpPr>
          <p:cNvPr id="12" name="Eingekerbter Richtungspfeil 2">
            <a:extLst>
              <a:ext uri="{FF2B5EF4-FFF2-40B4-BE49-F238E27FC236}">
                <a16:creationId xmlns:a16="http://schemas.microsoft.com/office/drawing/2014/main" id="{E67EEE76-28A2-4B84-BF7E-C9F8BCEE3573}"/>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9" name="Picture 135">
            <a:extLst>
              <a:ext uri="{FF2B5EF4-FFF2-40B4-BE49-F238E27FC236}">
                <a16:creationId xmlns:a16="http://schemas.microsoft.com/office/drawing/2014/main" id="{1298A4D5-3BC6-46B4-9532-0443AC4358F0}"/>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el 26">
            <a:extLst>
              <a:ext uri="{FF2B5EF4-FFF2-40B4-BE49-F238E27FC236}">
                <a16:creationId xmlns:a16="http://schemas.microsoft.com/office/drawing/2014/main" id="{E4DDEBC3-02FA-475F-B5D2-5C9BD6114D16}"/>
              </a:ext>
            </a:extLst>
          </p:cNvPr>
          <p:cNvSpPr>
            <a:spLocks noGrp="1"/>
          </p:cNvSpPr>
          <p:nvPr>
            <p:ph type="title"/>
          </p:nvPr>
        </p:nvSpPr>
        <p:spPr>
          <a:xfrm>
            <a:off x="252556" y="194404"/>
            <a:ext cx="8637955" cy="324713"/>
          </a:xfrm>
        </p:spPr>
        <p:txBody>
          <a:bodyPr/>
          <a:lstStyle/>
          <a:p>
            <a:endParaRPr lang="de-CH" dirty="0"/>
          </a:p>
        </p:txBody>
      </p:sp>
      <p:sp>
        <p:nvSpPr>
          <p:cNvPr id="11" name="Textplatzhalter 31">
            <a:extLst>
              <a:ext uri="{FF2B5EF4-FFF2-40B4-BE49-F238E27FC236}">
                <a16:creationId xmlns:a16="http://schemas.microsoft.com/office/drawing/2014/main" id="{32BADEDD-AD6E-4C81-93A1-2B2C3C31E434}"/>
              </a:ext>
            </a:extLst>
          </p:cNvPr>
          <p:cNvSpPr txBox="1">
            <a:spLocks/>
          </p:cNvSpPr>
          <p:nvPr userDrawn="1"/>
        </p:nvSpPr>
        <p:spPr>
          <a:xfrm>
            <a:off x="252556" y="554973"/>
            <a:ext cx="1908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endParaRPr lang="de-CH" kern="0" dirty="0">
              <a:solidFill>
                <a:schemeClr val="bg1"/>
              </a:solidFill>
            </a:endParaRPr>
          </a:p>
        </p:txBody>
      </p:sp>
      <p:sp>
        <p:nvSpPr>
          <p:cNvPr id="21" name="Date Placeholder 5">
            <a:extLst>
              <a:ext uri="{FF2B5EF4-FFF2-40B4-BE49-F238E27FC236}">
                <a16:creationId xmlns:a16="http://schemas.microsoft.com/office/drawing/2014/main" id="{6266C22C-BE1F-4CA8-B88C-D681B98289D3}"/>
              </a:ext>
            </a:extLst>
          </p:cNvPr>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22" name="Slide Number Placeholder 4">
            <a:extLst>
              <a:ext uri="{FF2B5EF4-FFF2-40B4-BE49-F238E27FC236}">
                <a16:creationId xmlns:a16="http://schemas.microsoft.com/office/drawing/2014/main" id="{CCF14D78-38B3-4362-81C1-60764D662E8D}"/>
              </a:ext>
            </a:extLst>
          </p:cNvPr>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3" name="Footer Placeholder 1">
            <a:extLst>
              <a:ext uri="{FF2B5EF4-FFF2-40B4-BE49-F238E27FC236}">
                <a16:creationId xmlns:a16="http://schemas.microsoft.com/office/drawing/2014/main" id="{997D6BA0-7CC6-442A-AFEB-40E3E40EAFAD}"/>
              </a:ext>
            </a:extLst>
          </p:cNvPr>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Tree>
    <p:extLst>
      <p:ext uri="{BB962C8B-B14F-4D97-AF65-F5344CB8AC3E}">
        <p14:creationId xmlns:p14="http://schemas.microsoft.com/office/powerpoint/2010/main" val="301000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el, Untertitel, Inhaltsplatzhalter">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4" name="Textplatzhalter 5"/>
          <p:cNvSpPr>
            <a:spLocks noGrp="1"/>
          </p:cNvSpPr>
          <p:nvPr>
            <p:ph type="body" sz="quarter" idx="11" hasCustomPrompt="1"/>
          </p:nvPr>
        </p:nvSpPr>
        <p:spPr>
          <a:xfrm>
            <a:off x="252553" y="522395"/>
            <a:ext cx="825598" cy="288147"/>
          </a:xfrm>
          <a:prstGeom prst="rect">
            <a:avLst/>
          </a:prstGeom>
          <a:solidFill>
            <a:schemeClr val="accent1"/>
          </a:solidFill>
        </p:spPr>
        <p:txBody>
          <a:bodyPr wrap="none" lIns="72000" tIns="36000" rIns="36000" bIns="36000" anchor="ctr" anchorCtr="0">
            <a:spAutoFit/>
          </a:bodyPr>
          <a:lstStyle>
            <a:lvl1pPr marL="0" indent="0">
              <a:buNone/>
              <a:defRPr>
                <a:solidFill>
                  <a:schemeClr val="bg1"/>
                </a:solidFill>
              </a:defRPr>
            </a:lvl1pPr>
          </a:lstStyle>
          <a:p>
            <a:pPr lvl="0"/>
            <a:r>
              <a:rPr lang="de-CH"/>
              <a:t>Untertitel</a:t>
            </a:r>
          </a:p>
        </p:txBody>
      </p:sp>
      <p:sp>
        <p:nvSpPr>
          <p:cNvPr id="10" name="Titel 9"/>
          <p:cNvSpPr>
            <a:spLocks noGrp="1"/>
          </p:cNvSpPr>
          <p:nvPr>
            <p:ph type="title"/>
          </p:nvPr>
        </p:nvSpPr>
        <p:spPr>
          <a:solidFill>
            <a:schemeClr val="tx2"/>
          </a:solidFill>
        </p:spPr>
        <p:txBody>
          <a:bodyPr rIns="36000"/>
          <a:lstStyle/>
          <a:p>
            <a:r>
              <a:rPr lang="de-CH"/>
              <a:t>Titelmasterformat durch Klicken bearbeiten</a:t>
            </a:r>
          </a:p>
        </p:txBody>
      </p:sp>
      <p:sp>
        <p:nvSpPr>
          <p:cNvPr id="20" name="Inhaltsplatzhalter 7"/>
          <p:cNvSpPr>
            <a:spLocks noGrp="1"/>
          </p:cNvSpPr>
          <p:nvPr>
            <p:ph sz="quarter" idx="12"/>
          </p:nvPr>
        </p:nvSpPr>
        <p:spPr>
          <a:xfrm>
            <a:off x="252555" y="844153"/>
            <a:ext cx="8637955" cy="1094980"/>
          </a:xfrm>
        </p:spPr>
        <p:txBody>
          <a:bodyPr/>
          <a:lstStyle>
            <a:lvl1pPr>
              <a:lnSpc>
                <a:spcPct val="103000"/>
              </a:lnSpc>
              <a:defRPr/>
            </a:lvl1pPr>
            <a:lvl2pPr>
              <a:lnSpc>
                <a:spcPct val="103000"/>
              </a:lnSpc>
              <a:defRPr/>
            </a:lvl2pPr>
            <a:lvl3pPr>
              <a:lnSpc>
                <a:spcPct val="103000"/>
              </a:lnSpc>
              <a:defRPr/>
            </a:lvl3pPr>
            <a:lvl4pPr>
              <a:lnSpc>
                <a:spcPct val="103000"/>
              </a:lnSpc>
              <a:defRPr/>
            </a:lvl4pPr>
            <a:lvl5pPr>
              <a:lnSpc>
                <a:spcPct val="103000"/>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1" name="Fußzeilenplatzhalter 24"/>
          <p:cNvSpPr txBox="1"/>
          <p:nvPr userDrawn="1"/>
        </p:nvSpPr>
        <p:spPr>
          <a:xfrm>
            <a:off x="1080492" y="4980459"/>
            <a:ext cx="5723796" cy="92333"/>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de-CH" sz="600" b="0"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
        <p:nvSpPr>
          <p:cNvPr id="22" name="Date Placeholder 5"/>
          <p:cNvSpPr>
            <a:spLocks noGrp="1"/>
          </p:cNvSpPr>
          <p:nvPr>
            <p:ph type="dt" sz="half" idx="2"/>
          </p:nvPr>
        </p:nvSpPr>
        <p:spPr>
          <a:xfrm>
            <a:off x="8136679" y="4980460"/>
            <a:ext cx="635764" cy="92333"/>
          </a:xfrm>
          <a:prstGeom prst="rect">
            <a:avLst/>
          </a:prstGeom>
          <a:noFill/>
        </p:spPr>
        <p:txBody>
          <a:bodyPr wrap="square" lIns="0" tIns="0" rIns="0" bIns="0">
            <a:spAutoFit/>
          </a:bodyPr>
          <a:lstStyle>
            <a:lvl1pPr>
              <a:defRPr kumimoji="0" lang="en-GB" sz="6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23" name="Slide Number Placeholder 4"/>
          <p:cNvSpPr>
            <a:spLocks noGrp="1"/>
          </p:cNvSpPr>
          <p:nvPr>
            <p:ph type="sldNum" sz="quarter" idx="4"/>
          </p:nvPr>
        </p:nvSpPr>
        <p:spPr>
          <a:xfrm>
            <a:off x="8628870" y="4980460"/>
            <a:ext cx="263610" cy="92333"/>
          </a:xfrm>
          <a:prstGeom prst="rect">
            <a:avLst/>
          </a:prstGeom>
          <a:noFill/>
        </p:spPr>
        <p:txBody>
          <a:bodyPr wrap="square" lIns="0" tIns="0" rIns="0" bIns="0">
            <a:spAutoFit/>
          </a:bodyPr>
          <a:lstStyle>
            <a:lvl1pPr marL="0" marR="0" indent="0" algn="r" defTabSz="685800" rtl="0" eaLnBrk="1" fontAlgn="base" latinLnBrk="0" hangingPunct="1">
              <a:lnSpc>
                <a:spcPct val="100000"/>
              </a:lnSpc>
              <a:spcBef>
                <a:spcPct val="0"/>
              </a:spcBef>
              <a:spcAft>
                <a:spcPct val="0"/>
              </a:spcAft>
              <a:buClrTx/>
              <a:buSzTx/>
              <a:buFontTx/>
              <a:buNone/>
              <a:defRPr kumimoji="0" lang="en-GB" sz="6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4" name="Footer Placeholder 1"/>
          <p:cNvSpPr>
            <a:spLocks noGrp="1"/>
          </p:cNvSpPr>
          <p:nvPr>
            <p:ph type="ftr" sz="quarter" idx="3"/>
          </p:nvPr>
        </p:nvSpPr>
        <p:spPr>
          <a:xfrm>
            <a:off x="1003017" y="4981502"/>
            <a:ext cx="5483077" cy="92333"/>
          </a:xfrm>
          <a:prstGeom prst="rect">
            <a:avLst/>
          </a:prstGeom>
          <a:noFill/>
        </p:spPr>
        <p:txBody>
          <a:bodyPr wrap="square" lIns="0" tIns="0" rIns="0" bIns="0">
            <a:spAutoFit/>
          </a:bodyPr>
          <a:lstStyle>
            <a:lvl1pPr>
              <a:defRPr kumimoji="0" lang="en-GB" sz="600" b="0" i="0" u="none" strike="noStrike" cap="none" spc="0" normalizeH="0" baseline="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Tree>
    <p:extLst>
      <p:ext uri="{BB962C8B-B14F-4D97-AF65-F5344CB8AC3E}">
        <p14:creationId xmlns:p14="http://schemas.microsoft.com/office/powerpoint/2010/main" val="67524449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42385897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14" name="Grafik 13" descr="Ein Bild, das Gras, Baum, draußen, Pflanze enthält.&#10;&#10;Automatisch generierte Beschreibung">
            <a:extLst>
              <a:ext uri="{FF2B5EF4-FFF2-40B4-BE49-F238E27FC236}">
                <a16:creationId xmlns:a16="http://schemas.microsoft.com/office/drawing/2014/main" id="{71B38249-BC60-4582-9586-D7F47AB9F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30373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_Kapitel_Trenner">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3302851206"/>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1" name="Textplatzhalter 10"/>
          <p:cNvSpPr>
            <a:spLocks noGrp="1"/>
          </p:cNvSpPr>
          <p:nvPr>
            <p:ph type="body" sz="quarter" idx="13" hasCustomPrompt="1"/>
          </p:nvPr>
        </p:nvSpPr>
        <p:spPr>
          <a:xfrm>
            <a:off x="252707" y="1223699"/>
            <a:ext cx="498463" cy="405000"/>
          </a:xfrm>
          <a:prstGeom prst="round2DiagRect">
            <a:avLst/>
          </a:prstGeom>
          <a:solidFill>
            <a:schemeClr val="accent1"/>
          </a:solidFill>
        </p:spPr>
        <p:txBody>
          <a:bodyPr>
            <a:noAutofit/>
          </a:bodyPr>
          <a:lstStyle>
            <a:lvl1pPr algn="ctr">
              <a:defRPr sz="2700">
                <a:solidFill>
                  <a:schemeClr val="bg1"/>
                </a:solidFill>
              </a:defRPr>
            </a:lvl1pPr>
          </a:lstStyle>
          <a:p>
            <a:pPr lvl="0"/>
            <a:r>
              <a:rPr lang="de-CH"/>
              <a:t>#</a:t>
            </a:r>
          </a:p>
        </p:txBody>
      </p:sp>
      <p:sp>
        <p:nvSpPr>
          <p:cNvPr id="2" name="Titel 1"/>
          <p:cNvSpPr>
            <a:spLocks noGrp="1"/>
          </p:cNvSpPr>
          <p:nvPr>
            <p:ph type="title" hasCustomPrompt="1"/>
          </p:nvPr>
        </p:nvSpPr>
        <p:spPr>
          <a:xfrm>
            <a:off x="973410" y="1293470"/>
            <a:ext cx="7904132" cy="307777"/>
          </a:xfrm>
          <a:prstGeom prst="rect">
            <a:avLst/>
          </a:prstGeom>
          <a:noFill/>
        </p:spPr>
        <p:txBody>
          <a:bodyPr wrap="square" lIns="0" tIns="0" rIns="0" bIns="0" anchor="t">
            <a:spAutoFit/>
          </a:bodyPr>
          <a:lstStyle>
            <a:lvl1pPr algn="l">
              <a:defRPr sz="2000" b="0" cap="none" baseline="0">
                <a:solidFill>
                  <a:schemeClr val="tx1"/>
                </a:solidFill>
                <a:sym typeface="Wingdings" panose="05000000000000000000" pitchFamily="2" charset="2"/>
              </a:defRPr>
            </a:lvl1pPr>
          </a:lstStyle>
          <a:p>
            <a:r>
              <a:rPr lang="de-CH" err="1"/>
              <a:t>Trenner</a:t>
            </a:r>
            <a:r>
              <a:rPr lang="de-CH"/>
              <a:t>-Slide  Hier Kapitel, </a:t>
            </a:r>
            <a:r>
              <a:rPr lang="de-CH" err="1"/>
              <a:t>Agendapunkt</a:t>
            </a:r>
            <a:r>
              <a:rPr lang="de-CH"/>
              <a:t> eingeben</a:t>
            </a:r>
          </a:p>
        </p:txBody>
      </p:sp>
      <p:cxnSp>
        <p:nvCxnSpPr>
          <p:cNvPr id="9" name="Gerade Verbindung 8"/>
          <p:cNvCxnSpPr/>
          <p:nvPr userDrawn="1"/>
        </p:nvCxnSpPr>
        <p:spPr>
          <a:xfrm>
            <a:off x="980003" y="1615532"/>
            <a:ext cx="79041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15"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a:t>8. Oktober 2021</a:t>
            </a:r>
            <a:endParaRPr lang="de-CH" dirty="0"/>
          </a:p>
        </p:txBody>
      </p:sp>
      <p:sp>
        <p:nvSpPr>
          <p:cNvPr id="16"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7"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a:t>Migros-Genossenschafts-Bund | Hanna Krayer | Nachhaltigkeit echt anders - Wie die Migros mit Mut Neuland betritt</a:t>
            </a:r>
            <a:endParaRPr lang="de-CH" dirty="0"/>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161351"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platzhalter 7"/>
          <p:cNvSpPr>
            <a:spLocks noGrp="1"/>
          </p:cNvSpPr>
          <p:nvPr>
            <p:ph type="body" sz="quarter" idx="14"/>
          </p:nvPr>
        </p:nvSpPr>
        <p:spPr>
          <a:xfrm>
            <a:off x="979572" y="1977685"/>
            <a:ext cx="7894027" cy="1154162"/>
          </a:xfrm>
        </p:spPr>
        <p:txBody>
          <a:bodyPr/>
          <a:lstStyle>
            <a:lvl1pPr>
              <a:buClr>
                <a:schemeClr val="accent1"/>
              </a:buClr>
              <a:defRPr sz="1500"/>
            </a:lvl1pPr>
            <a:lvl2pPr>
              <a:buClr>
                <a:schemeClr val="accent1"/>
              </a:buClr>
              <a:defRPr sz="1500"/>
            </a:lvl2pPr>
            <a:lvl3pPr>
              <a:buClr>
                <a:schemeClr val="accent1"/>
              </a:buClr>
              <a:defRPr sz="1500"/>
            </a:lvl3pPr>
            <a:lvl4pPr>
              <a:buClr>
                <a:schemeClr val="accent1"/>
              </a:buClr>
              <a:defRPr sz="1500"/>
            </a:lvl4pPr>
            <a:lvl5pPr>
              <a:buClr>
                <a:schemeClr val="accent1"/>
              </a:buClr>
              <a:defRPr sz="15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37182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04490537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14" name="Grafik 13" descr="Ein Bild, das Gras, Baum, draußen, Pflanze enthält.&#10;&#10;Automatisch generierte Beschreibung">
            <a:extLst>
              <a:ext uri="{FF2B5EF4-FFF2-40B4-BE49-F238E27FC236}">
                <a16:creationId xmlns:a16="http://schemas.microsoft.com/office/drawing/2014/main" id="{71B38249-BC60-4582-9586-D7F47AB9F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hteck 2">
            <a:extLst>
              <a:ext uri="{FF2B5EF4-FFF2-40B4-BE49-F238E27FC236}">
                <a16:creationId xmlns:a16="http://schemas.microsoft.com/office/drawing/2014/main" id="{51B021E7-E1AE-4864-A753-16C648249815}"/>
              </a:ext>
            </a:extLst>
          </p:cNvPr>
          <p:cNvSpPr/>
          <p:nvPr userDrawn="1"/>
        </p:nvSpPr>
        <p:spPr bwMode="auto">
          <a:xfrm>
            <a:off x="0" y="0"/>
            <a:ext cx="9144000" cy="5143500"/>
          </a:xfrm>
          <a:prstGeom prst="rect">
            <a:avLst/>
          </a:prstGeom>
          <a:solidFill>
            <a:srgbClr val="FFFFFF">
              <a:alpha val="43922"/>
            </a:srgbClr>
          </a:solidFill>
          <a:ln w="12700">
            <a:noFill/>
            <a:miter lim="800000"/>
            <a:headEnd/>
            <a:tailEnd/>
          </a:ln>
        </p:spPr>
        <p:txBody>
          <a:bodyPr rtlCol="0" anchor="ctr"/>
          <a:lstStyle/>
          <a:p>
            <a:pPr algn="ctr"/>
            <a:endParaRPr lang="de-CH" dirty="0"/>
          </a:p>
        </p:txBody>
      </p:sp>
    </p:spTree>
    <p:extLst>
      <p:ext uri="{BB962C8B-B14F-4D97-AF65-F5344CB8AC3E}">
        <p14:creationId xmlns:p14="http://schemas.microsoft.com/office/powerpoint/2010/main" val="373796215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92096730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4" name="Grafik 3" descr="Ein Bild, das Gras, draußen, Himmel, Feld enthält.&#10;&#10;Automatisch generierte Beschreibung">
            <a:extLst>
              <a:ext uri="{FF2B5EF4-FFF2-40B4-BE49-F238E27FC236}">
                <a16:creationId xmlns:a16="http://schemas.microsoft.com/office/drawing/2014/main" id="{832BB9F5-93BA-4567-820F-0BDE8B2B67A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326" t="20374" r="6575" b="5657"/>
          <a:stretch/>
        </p:blipFill>
        <p:spPr>
          <a:xfrm>
            <a:off x="0" y="0"/>
            <a:ext cx="9144000" cy="5143500"/>
          </a:xfrm>
          <a:prstGeom prst="rect">
            <a:avLst/>
          </a:prstGeom>
        </p:spPr>
      </p:pic>
    </p:spTree>
    <p:extLst>
      <p:ext uri="{BB962C8B-B14F-4D97-AF65-F5344CB8AC3E}">
        <p14:creationId xmlns:p14="http://schemas.microsoft.com/office/powerpoint/2010/main" val="239541126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_Titelfolie_ohne_Bild">
    <p:spTree>
      <p:nvGrpSpPr>
        <p:cNvPr id="1" name=""/>
        <p:cNvGrpSpPr/>
        <p:nvPr/>
      </p:nvGrpSpPr>
      <p:grpSpPr>
        <a:xfrm>
          <a:off x="0" y="0"/>
          <a:ext cx="0" cy="0"/>
          <a:chOff x="0" y="0"/>
          <a:chExt cx="0" cy="0"/>
        </a:xfrm>
      </p:grpSpPr>
      <p:sp>
        <p:nvSpPr>
          <p:cNvPr id="2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23"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4"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2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1995001327"/>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bwMode="auto">
          <a:xfrm>
            <a:off x="0" y="4586765"/>
            <a:ext cx="9144000" cy="556739"/>
          </a:xfrm>
          <a:prstGeom prst="rect">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20" name="Rechteck 19"/>
          <p:cNvSpPr/>
          <p:nvPr userDrawn="1"/>
        </p:nvSpPr>
        <p:spPr bwMode="auto">
          <a:xfrm>
            <a:off x="6984449" y="4586765"/>
            <a:ext cx="1800000" cy="556739"/>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1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10449" y="4660805"/>
            <a:ext cx="1548000" cy="408650"/>
          </a:xfrm>
          <a:prstGeom prst="rect">
            <a:avLst/>
          </a:prstGeom>
          <a:noFill/>
          <a:ln w="9525">
            <a:noFill/>
            <a:miter lim="800000"/>
            <a:headEnd/>
            <a:tailEnd/>
          </a:ln>
        </p:spPr>
      </p:pic>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grpSp>
        <p:nvGrpSpPr>
          <p:cNvPr id="13" name="Gruppieren 12">
            <a:extLst>
              <a:ext uri="{FF2B5EF4-FFF2-40B4-BE49-F238E27FC236}">
                <a16:creationId xmlns:a16="http://schemas.microsoft.com/office/drawing/2014/main" id="{15A6767C-F982-43E2-9CA3-A3B1143A1BDB}"/>
              </a:ext>
            </a:extLst>
          </p:cNvPr>
          <p:cNvGrpSpPr/>
          <p:nvPr userDrawn="1"/>
        </p:nvGrpSpPr>
        <p:grpSpPr>
          <a:xfrm>
            <a:off x="-9911" y="0"/>
            <a:ext cx="9163820" cy="4586765"/>
            <a:chOff x="-9911" y="0"/>
            <a:chExt cx="9163820" cy="4586765"/>
          </a:xfrm>
        </p:grpSpPr>
        <p:pic>
          <p:nvPicPr>
            <p:cNvPr id="12" name="Grafik 11" descr="Ein Bild, das Essen, Blume enthält.&#10;&#10;Automatisch generierte Beschreibung">
              <a:extLst>
                <a:ext uri="{FF2B5EF4-FFF2-40B4-BE49-F238E27FC236}">
                  <a16:creationId xmlns:a16="http://schemas.microsoft.com/office/drawing/2014/main" id="{3CB0520C-1779-42E7-9BDF-96842295B63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0250" b="9714"/>
            <a:stretch/>
          </p:blipFill>
          <p:spPr>
            <a:xfrm>
              <a:off x="3423050" y="0"/>
              <a:ext cx="5730859" cy="4586765"/>
            </a:xfrm>
            <a:prstGeom prst="rect">
              <a:avLst/>
            </a:prstGeom>
          </p:spPr>
        </p:pic>
        <p:pic>
          <p:nvPicPr>
            <p:cNvPr id="45" name="Grafik 44" descr="Ein Bild, das Essen, Blume enthält.&#10;&#10;Automatisch generierte Beschreibung">
              <a:extLst>
                <a:ext uri="{FF2B5EF4-FFF2-40B4-BE49-F238E27FC236}">
                  <a16:creationId xmlns:a16="http://schemas.microsoft.com/office/drawing/2014/main" id="{EFED5A3C-8EF7-4DDC-84F3-43F9F71E9CF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9" t="13530" r="69262" b="20841"/>
            <a:stretch/>
          </p:blipFill>
          <p:spPr>
            <a:xfrm flipH="1">
              <a:off x="-9911" y="3"/>
              <a:ext cx="3494979" cy="4585563"/>
            </a:xfrm>
            <a:prstGeom prst="rect">
              <a:avLst/>
            </a:prstGeom>
          </p:spPr>
        </p:pic>
      </p:grpSp>
    </p:spTree>
    <p:extLst>
      <p:ext uri="{BB962C8B-B14F-4D97-AF65-F5344CB8AC3E}">
        <p14:creationId xmlns:p14="http://schemas.microsoft.com/office/powerpoint/2010/main" val="3068355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_Titelfolie_ohne_Bi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EA5C095-C308-4D6B-91F8-E38CD9A70FEF}"/>
              </a:ext>
            </a:extLst>
          </p:cNvPr>
          <p:cNvPicPr>
            <a:picLocks/>
          </p:cNvPicPr>
          <p:nvPr userDrawn="1"/>
        </p:nvPicPr>
        <p:blipFill rotWithShape="1">
          <a:blip r:embed="rId3">
            <a:extLst>
              <a:ext uri="{28A0092B-C50C-407E-A947-70E740481C1C}">
                <a14:useLocalDpi xmlns:a14="http://schemas.microsoft.com/office/drawing/2010/main" val="0"/>
              </a:ext>
            </a:extLst>
          </a:blip>
          <a:srcRect t="19539"/>
          <a:stretch/>
        </p:blipFill>
        <p:spPr>
          <a:xfrm>
            <a:off x="-9068" y="0"/>
            <a:ext cx="9144001" cy="4598498"/>
          </a:xfrm>
          <a:prstGeom prst="rect">
            <a:avLst/>
          </a:prstGeom>
        </p:spPr>
      </p:pic>
      <p:sp>
        <p:nvSpPr>
          <p:cNvPr id="27" name="Rechteck 26">
            <a:extLst>
              <a:ext uri="{FF2B5EF4-FFF2-40B4-BE49-F238E27FC236}">
                <a16:creationId xmlns:a16="http://schemas.microsoft.com/office/drawing/2014/main" id="{1A9ED5FC-EBB4-4E68-9F40-2218CA350E97}"/>
              </a:ext>
            </a:extLst>
          </p:cNvPr>
          <p:cNvSpPr/>
          <p:nvPr userDrawn="1"/>
        </p:nvSpPr>
        <p:spPr bwMode="auto">
          <a:xfrm>
            <a:off x="0" y="4586765"/>
            <a:ext cx="9134933" cy="568615"/>
          </a:xfrm>
          <a:prstGeom prst="rect">
            <a:avLst/>
          </a:prstGeom>
          <a:solidFill>
            <a:srgbClr val="183739"/>
          </a:solidFill>
          <a:ln w="6350">
            <a:noFill/>
            <a:miter lim="800000"/>
          </a:ln>
        </p:spPr>
        <p:txBody>
          <a:bodyPr vert="horz" lIns="0" tIns="0" rIns="0" bIns="0" rtlCol="0" anchor="ctr" anchorCtr="1"/>
          <a:lstStyle/>
          <a:p>
            <a:pPr algn="ctr" eaLnBrk="0" hangingPunct="0"/>
            <a:endParaRPr lang="de-CH" sz="1600" dirty="0"/>
          </a:p>
        </p:txBody>
      </p:sp>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144469305"/>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hteck 19"/>
          <p:cNvSpPr/>
          <p:nvPr userDrawn="1"/>
        </p:nvSpPr>
        <p:spPr bwMode="auto">
          <a:xfrm>
            <a:off x="6984449" y="4586765"/>
            <a:ext cx="1800000" cy="568615"/>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1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057747" y="4660805"/>
            <a:ext cx="1674000" cy="441912"/>
          </a:xfrm>
          <a:prstGeom prst="rect">
            <a:avLst/>
          </a:prstGeom>
          <a:noFill/>
          <a:ln w="9525">
            <a:noFill/>
            <a:miter lim="800000"/>
            <a:headEnd/>
            <a:tailEnd/>
          </a:ln>
        </p:spPr>
      </p:pic>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spTree>
    <p:extLst>
      <p:ext uri="{BB962C8B-B14F-4D97-AF65-F5344CB8AC3E}">
        <p14:creationId xmlns:p14="http://schemas.microsoft.com/office/powerpoint/2010/main" val="2105114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M_Titelfolie_ohne_Bild">
    <p:spTree>
      <p:nvGrpSpPr>
        <p:cNvPr id="1" name=""/>
        <p:cNvGrpSpPr/>
        <p:nvPr/>
      </p:nvGrpSpPr>
      <p:grpSpPr>
        <a:xfrm>
          <a:off x="0" y="0"/>
          <a:ext cx="0" cy="0"/>
          <a:chOff x="0" y="0"/>
          <a:chExt cx="0" cy="0"/>
        </a:xfrm>
      </p:grpSpPr>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3021448"/>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feld 31"/>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33"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5"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37"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39"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41"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4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4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47"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48"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pic>
        <p:nvPicPr>
          <p:cNvPr id="9" name="Grafik 8">
            <a:extLst>
              <a:ext uri="{FF2B5EF4-FFF2-40B4-BE49-F238E27FC236}">
                <a16:creationId xmlns:a16="http://schemas.microsoft.com/office/drawing/2014/main" id="{472FFEDD-F918-42EB-AD34-A1798809F33B}"/>
              </a:ext>
            </a:extLst>
          </p:cNvPr>
          <p:cNvPicPr>
            <a:picLocks/>
          </p:cNvPicPr>
          <p:nvPr userDrawn="1"/>
        </p:nvPicPr>
        <p:blipFill rotWithShape="1">
          <a:blip r:embed="rId4">
            <a:extLst>
              <a:ext uri="{28A0092B-C50C-407E-A947-70E740481C1C}">
                <a14:useLocalDpi xmlns:a14="http://schemas.microsoft.com/office/drawing/2010/main" val="0"/>
              </a:ext>
            </a:extLst>
          </a:blip>
          <a:srcRect t="1296" b="944"/>
          <a:stretch/>
        </p:blipFill>
        <p:spPr>
          <a:xfrm>
            <a:off x="0" y="-154004"/>
            <a:ext cx="9144000" cy="5297503"/>
          </a:xfrm>
          <a:prstGeom prst="rect">
            <a:avLst/>
          </a:prstGeom>
        </p:spPr>
      </p:pic>
    </p:spTree>
    <p:extLst>
      <p:ext uri="{BB962C8B-B14F-4D97-AF65-F5344CB8AC3E}">
        <p14:creationId xmlns:p14="http://schemas.microsoft.com/office/powerpoint/2010/main" val="3041438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_Titelfolie_Bild">
    <p:spTree>
      <p:nvGrpSpPr>
        <p:cNvPr id="1" name=""/>
        <p:cNvGrpSpPr/>
        <p:nvPr/>
      </p:nvGrpSpPr>
      <p:grpSpPr>
        <a:xfrm>
          <a:off x="0" y="0"/>
          <a:ext cx="0" cy="0"/>
          <a:chOff x="0" y="0"/>
          <a:chExt cx="0" cy="0"/>
        </a:xfrm>
      </p:grpSpPr>
      <p:sp>
        <p:nvSpPr>
          <p:cNvPr id="24"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2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1123141843"/>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bwMode="auto">
          <a:xfrm>
            <a:off x="0" y="4586765"/>
            <a:ext cx="9144000" cy="556739"/>
          </a:xfrm>
          <a:prstGeom prst="rect">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15" name="Textfeld 14"/>
          <p:cNvSpPr txBox="1"/>
          <p:nvPr userDrawn="1"/>
        </p:nvSpPr>
        <p:spPr bwMode="auto">
          <a:xfrm>
            <a:off x="-247232" y="1221170"/>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4.8</a:t>
            </a:r>
          </a:p>
        </p:txBody>
      </p:sp>
      <p:cxnSp>
        <p:nvCxnSpPr>
          <p:cNvPr id="16" name="Gerade Verbindung 39"/>
          <p:cNvCxnSpPr/>
          <p:nvPr userDrawn="1"/>
        </p:nvCxnSpPr>
        <p:spPr>
          <a:xfrm flipH="1">
            <a:off x="-89808" y="1273368"/>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3.2</a:t>
            </a:r>
          </a:p>
        </p:txBody>
      </p:sp>
      <p:cxnSp>
        <p:nvCxnSpPr>
          <p:cNvPr id="30" name="Gerade Verbindung 39"/>
          <p:cNvCxnSpPr/>
          <p:nvPr userDrawn="1"/>
        </p:nvCxnSpPr>
        <p:spPr>
          <a:xfrm flipH="1">
            <a:off x="-89808" y="1704739"/>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userDrawn="1"/>
        </p:nvSpPr>
        <p:spPr bwMode="auto">
          <a:xfrm>
            <a:off x="-247232" y="2095676"/>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1.6</a:t>
            </a:r>
          </a:p>
        </p:txBody>
      </p:sp>
      <p:cxnSp>
        <p:nvCxnSpPr>
          <p:cNvPr id="51" name="Gerade Verbindung 39"/>
          <p:cNvCxnSpPr/>
          <p:nvPr userDrawn="1"/>
        </p:nvCxnSpPr>
        <p:spPr>
          <a:xfrm flipH="1">
            <a:off x="-92145" y="2137557"/>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feld 53"/>
          <p:cNvSpPr txBox="1"/>
          <p:nvPr userDrawn="1"/>
        </p:nvSpPr>
        <p:spPr bwMode="auto">
          <a:xfrm>
            <a:off x="-247232" y="2392902"/>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0.5</a:t>
            </a:r>
          </a:p>
        </p:txBody>
      </p:sp>
      <p:cxnSp>
        <p:nvCxnSpPr>
          <p:cNvPr id="55" name="Gerade Verbindung 39"/>
          <p:cNvCxnSpPr/>
          <p:nvPr userDrawn="1"/>
        </p:nvCxnSpPr>
        <p:spPr>
          <a:xfrm flipH="1">
            <a:off x="-92145" y="2435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feld 55"/>
          <p:cNvSpPr txBox="1"/>
          <p:nvPr userDrawn="1"/>
        </p:nvSpPr>
        <p:spPr bwMode="auto">
          <a:xfrm>
            <a:off x="-247232" y="2690008"/>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0.6</a:t>
            </a:r>
          </a:p>
        </p:txBody>
      </p:sp>
      <p:cxnSp>
        <p:nvCxnSpPr>
          <p:cNvPr id="58" name="Gerade Verbindung 39"/>
          <p:cNvCxnSpPr/>
          <p:nvPr userDrawn="1"/>
        </p:nvCxnSpPr>
        <p:spPr>
          <a:xfrm flipH="1">
            <a:off x="-92145" y="273192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platzhalter 2"/>
          <p:cNvSpPr>
            <a:spLocks noGrp="1"/>
          </p:cNvSpPr>
          <p:nvPr>
            <p:ph type="body" sz="quarter" idx="16" hasCustomPrompt="1"/>
          </p:nvPr>
        </p:nvSpPr>
        <p:spPr>
          <a:xfrm>
            <a:off x="2" y="1245682"/>
            <a:ext cx="5649913"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2- zeilig (sonst löschen)</a:t>
            </a:r>
          </a:p>
        </p:txBody>
      </p:sp>
      <p:sp>
        <p:nvSpPr>
          <p:cNvPr id="33" name="Textplatzhalter 2"/>
          <p:cNvSpPr>
            <a:spLocks noGrp="1"/>
          </p:cNvSpPr>
          <p:nvPr>
            <p:ph type="body" sz="quarter" idx="22" hasCustomPrompt="1"/>
          </p:nvPr>
        </p:nvSpPr>
        <p:spPr>
          <a:xfrm>
            <a:off x="735" y="2121566"/>
            <a:ext cx="279925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Vorname Name, Funktion</a:t>
            </a:r>
          </a:p>
        </p:txBody>
      </p:sp>
      <p:sp>
        <p:nvSpPr>
          <p:cNvPr id="34" name="Textplatzhalter 2"/>
          <p:cNvSpPr>
            <a:spLocks noGrp="1"/>
          </p:cNvSpPr>
          <p:nvPr>
            <p:ph type="body" sz="quarter" idx="23" hasCustomPrompt="1"/>
          </p:nvPr>
        </p:nvSpPr>
        <p:spPr>
          <a:xfrm>
            <a:off x="732" y="2419222"/>
            <a:ext cx="1633868"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Unternehmen</a:t>
            </a:r>
          </a:p>
        </p:txBody>
      </p:sp>
      <p:sp>
        <p:nvSpPr>
          <p:cNvPr id="35" name="Textplatzhalter 2"/>
          <p:cNvSpPr>
            <a:spLocks noGrp="1"/>
          </p:cNvSpPr>
          <p:nvPr>
            <p:ph type="body" sz="quarter" idx="24" hasCustomPrompt="1"/>
          </p:nvPr>
        </p:nvSpPr>
        <p:spPr>
          <a:xfrm>
            <a:off x="732" y="2715687"/>
            <a:ext cx="2361632" cy="304980"/>
          </a:xfr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a:defRPr lang="de-CH" sz="1700" baseline="0" dirty="0"/>
            </a:lvl1pPr>
          </a:lstStyle>
          <a:p>
            <a:pPr lvl="0"/>
            <a:r>
              <a:rPr lang="de-CH"/>
              <a:t>Anlass,  Ort &amp; Datum</a:t>
            </a:r>
          </a:p>
        </p:txBody>
      </p:sp>
      <p:sp>
        <p:nvSpPr>
          <p:cNvPr id="36" name="Textplatzhalter 2"/>
          <p:cNvSpPr>
            <a:spLocks noGrp="1"/>
          </p:cNvSpPr>
          <p:nvPr>
            <p:ph type="body" sz="quarter" idx="25" hasCustomPrompt="1"/>
          </p:nvPr>
        </p:nvSpPr>
        <p:spPr>
          <a:xfrm>
            <a:off x="734" y="1680905"/>
            <a:ext cx="3206937" cy="458868"/>
          </a:xfrm>
          <a:solidFill>
            <a:schemeClr val="accent1"/>
          </a:solidFill>
          <a:ln w="9525">
            <a:noFill/>
            <a:miter lim="800000"/>
            <a:headEnd/>
            <a:tailEnd/>
          </a:ln>
          <a:effectLst>
            <a:outerShdw blurRad="50800" dist="38100" dir="2700000" algn="tl" rotWithShape="0">
              <a:prstClr val="black">
                <a:alpha val="40000"/>
              </a:prstClr>
            </a:outerShdw>
          </a:effectLst>
        </p:spPr>
        <p:txBody>
          <a:bodyPr vert="horz" wrap="none" lIns="245434" tIns="21475" rIns="92038" bIns="21475" numCol="1" anchor="ctr" anchorCtr="0" compatLnSpc="1">
            <a:prstTxWarp prst="textNoShape">
              <a:avLst/>
            </a:prstTxWarp>
            <a:spAutoFit/>
          </a:bodyPr>
          <a:lstStyle>
            <a:lvl1pPr>
              <a:defRPr lang="de-CH" sz="2700" dirty="0">
                <a:solidFill>
                  <a:schemeClr val="bg1"/>
                </a:solidFill>
              </a:defRPr>
            </a:lvl1pPr>
          </a:lstStyle>
          <a:p>
            <a:pPr lvl="0"/>
            <a:r>
              <a:rPr lang="de-CH"/>
              <a:t>Titel wenn 1- zeilig</a:t>
            </a:r>
          </a:p>
        </p:txBody>
      </p:sp>
      <p:sp>
        <p:nvSpPr>
          <p:cNvPr id="27" name="Rechteck 26"/>
          <p:cNvSpPr/>
          <p:nvPr userDrawn="1"/>
        </p:nvSpPr>
        <p:spPr bwMode="auto">
          <a:xfrm>
            <a:off x="6984449" y="4586765"/>
            <a:ext cx="1800000" cy="556739"/>
          </a:xfrm>
          <a:prstGeom prst="rect">
            <a:avLst/>
          </a:prstGeom>
          <a:solidFill>
            <a:schemeClr val="bg1"/>
          </a:solidFill>
          <a:ln w="6350">
            <a:noFill/>
            <a:miter lim="800000"/>
            <a:headEnd/>
            <a:tailEnd/>
          </a:ln>
          <a:effectLst>
            <a:outerShdw blurRad="63500" sx="102000" sy="102000" algn="ctr" rotWithShape="0">
              <a:prstClr val="black">
                <a:alpha val="40000"/>
              </a:prstClr>
            </a:outerShdw>
          </a:effectLst>
        </p:spPr>
        <p:txBody>
          <a:bodyPr vert="horz" lIns="0" tIns="0" rIns="0" bIns="0" rtlCol="0" anchor="ctr" anchorCtr="1"/>
          <a:lstStyle/>
          <a:p>
            <a:pPr algn="ctr" eaLnBrk="0" hangingPunct="0"/>
            <a:endParaRPr lang="de-CH" sz="1400" dirty="0"/>
          </a:p>
        </p:txBody>
      </p:sp>
      <p:pic>
        <p:nvPicPr>
          <p:cNvPr id="29" name="Picture 21"/>
          <p:cNvPicPr>
            <a:picLocks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10449" y="4660805"/>
            <a:ext cx="1548000" cy="408650"/>
          </a:xfrm>
          <a:prstGeom prst="rect">
            <a:avLst/>
          </a:prstGeom>
          <a:noFill/>
          <a:ln w="9525">
            <a:noFill/>
            <a:miter lim="800000"/>
            <a:headEnd/>
            <a:tailEnd/>
          </a:ln>
        </p:spPr>
      </p:pic>
    </p:spTree>
    <p:extLst>
      <p:ext uri="{BB962C8B-B14F-4D97-AF65-F5344CB8AC3E}">
        <p14:creationId xmlns:p14="http://schemas.microsoft.com/office/powerpoint/2010/main" val="4177838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_Kapitel_Trenner">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414278083"/>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1" name="Textplatzhalter 10"/>
          <p:cNvSpPr>
            <a:spLocks noGrp="1"/>
          </p:cNvSpPr>
          <p:nvPr>
            <p:ph type="body" sz="quarter" idx="13" hasCustomPrompt="1"/>
          </p:nvPr>
        </p:nvSpPr>
        <p:spPr>
          <a:xfrm>
            <a:off x="252707" y="1223699"/>
            <a:ext cx="498463" cy="405000"/>
          </a:xfrm>
          <a:prstGeom prst="round2DiagRect">
            <a:avLst/>
          </a:prstGeom>
          <a:solidFill>
            <a:schemeClr val="accent1"/>
          </a:solidFill>
        </p:spPr>
        <p:txBody>
          <a:bodyPr>
            <a:noAutofit/>
          </a:bodyPr>
          <a:lstStyle>
            <a:lvl1pPr algn="ctr">
              <a:defRPr sz="2700">
                <a:solidFill>
                  <a:schemeClr val="bg1"/>
                </a:solidFill>
              </a:defRPr>
            </a:lvl1pPr>
          </a:lstStyle>
          <a:p>
            <a:pPr lvl="0"/>
            <a:r>
              <a:rPr lang="de-CH"/>
              <a:t>#</a:t>
            </a:r>
          </a:p>
        </p:txBody>
      </p:sp>
      <p:sp>
        <p:nvSpPr>
          <p:cNvPr id="2" name="Titel 1"/>
          <p:cNvSpPr>
            <a:spLocks noGrp="1"/>
          </p:cNvSpPr>
          <p:nvPr>
            <p:ph type="title" hasCustomPrompt="1"/>
          </p:nvPr>
        </p:nvSpPr>
        <p:spPr>
          <a:xfrm>
            <a:off x="973410" y="1293470"/>
            <a:ext cx="7904132" cy="307777"/>
          </a:xfrm>
          <a:prstGeom prst="rect">
            <a:avLst/>
          </a:prstGeom>
          <a:noFill/>
        </p:spPr>
        <p:txBody>
          <a:bodyPr wrap="square" lIns="0" tIns="0" rIns="0" bIns="0" anchor="t">
            <a:spAutoFit/>
          </a:bodyPr>
          <a:lstStyle>
            <a:lvl1pPr algn="l">
              <a:defRPr sz="2000" b="0" cap="none" baseline="0">
                <a:solidFill>
                  <a:schemeClr val="tx1"/>
                </a:solidFill>
                <a:sym typeface="Wingdings" panose="05000000000000000000" pitchFamily="2" charset="2"/>
              </a:defRPr>
            </a:lvl1pPr>
          </a:lstStyle>
          <a:p>
            <a:r>
              <a:rPr lang="de-CH" err="1"/>
              <a:t>Trenner</a:t>
            </a:r>
            <a:r>
              <a:rPr lang="de-CH"/>
              <a:t>-Slide  Hier Kapitel, </a:t>
            </a:r>
            <a:r>
              <a:rPr lang="de-CH" err="1"/>
              <a:t>Agendapunkt</a:t>
            </a:r>
            <a:r>
              <a:rPr lang="de-CH"/>
              <a:t> eingeben</a:t>
            </a:r>
          </a:p>
        </p:txBody>
      </p:sp>
      <p:cxnSp>
        <p:nvCxnSpPr>
          <p:cNvPr id="9" name="Gerade Verbindung 8"/>
          <p:cNvCxnSpPr/>
          <p:nvPr userDrawn="1"/>
        </p:nvCxnSpPr>
        <p:spPr>
          <a:xfrm>
            <a:off x="980003" y="1615532"/>
            <a:ext cx="79041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15"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16"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7"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161351"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platzhalter 7"/>
          <p:cNvSpPr>
            <a:spLocks noGrp="1"/>
          </p:cNvSpPr>
          <p:nvPr>
            <p:ph type="body" sz="quarter" idx="14"/>
          </p:nvPr>
        </p:nvSpPr>
        <p:spPr>
          <a:xfrm>
            <a:off x="979572" y="1977685"/>
            <a:ext cx="7894027" cy="1154162"/>
          </a:xfrm>
        </p:spPr>
        <p:txBody>
          <a:bodyPr/>
          <a:lstStyle>
            <a:lvl1pPr>
              <a:buClr>
                <a:schemeClr val="accent1"/>
              </a:buClr>
              <a:defRPr sz="1500"/>
            </a:lvl1pPr>
            <a:lvl2pPr>
              <a:buClr>
                <a:schemeClr val="accent1"/>
              </a:buClr>
              <a:defRPr sz="1500"/>
            </a:lvl2pPr>
            <a:lvl3pPr>
              <a:buClr>
                <a:schemeClr val="accent1"/>
              </a:buClr>
              <a:defRPr sz="1500"/>
            </a:lvl3pPr>
            <a:lvl4pPr>
              <a:buClr>
                <a:schemeClr val="accent1"/>
              </a:buClr>
              <a:defRPr sz="1500"/>
            </a:lvl4pPr>
            <a:lvl5pPr>
              <a:buClr>
                <a:schemeClr val="accent1"/>
              </a:buClr>
              <a:defRPr sz="15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65692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_Titel_Untertitel">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800780498"/>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9ADF6B89-C0ED-46F1-885F-6126983531FE}"/>
              </a:ext>
            </a:extLst>
          </p:cNvPr>
          <p:cNvSpPr/>
          <p:nvPr userDrawn="1"/>
        </p:nvSpPr>
        <p:spPr bwMode="auto">
          <a:xfrm>
            <a:off x="2934" y="843558"/>
            <a:ext cx="9141066" cy="4299942"/>
          </a:xfrm>
          <a:prstGeom prst="rect">
            <a:avLst/>
          </a:prstGeom>
          <a:solidFill>
            <a:schemeClr val="bg1"/>
          </a:solidFill>
          <a:ln w="12700">
            <a:noFill/>
            <a:miter lim="800000"/>
            <a:headEnd/>
            <a:tailEnd/>
          </a:ln>
        </p:spPr>
        <p:txBody>
          <a:bodyPr rtlCol="0" anchor="ctr"/>
          <a:lstStyle/>
          <a:p>
            <a:pPr algn="ctr"/>
            <a:endParaRPr lang="de-CH" dirty="0"/>
          </a:p>
        </p:txBody>
      </p:sp>
      <p:sp>
        <p:nvSpPr>
          <p:cNvPr id="12" name="Fußzeilenplatzhalter 24">
            <a:extLst>
              <a:ext uri="{FF2B5EF4-FFF2-40B4-BE49-F238E27FC236}">
                <a16:creationId xmlns:a16="http://schemas.microsoft.com/office/drawing/2014/main" id="{AB1CD8F4-AE01-45F9-8BAD-272A0B8DE89D}"/>
              </a:ext>
            </a:extLst>
          </p:cNvPr>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20" name="Date Placeholder 5">
            <a:extLst>
              <a:ext uri="{FF2B5EF4-FFF2-40B4-BE49-F238E27FC236}">
                <a16:creationId xmlns:a16="http://schemas.microsoft.com/office/drawing/2014/main" id="{DE525C4D-0D3C-4567-9FA2-397D0731F705}"/>
              </a:ext>
            </a:extLst>
          </p:cNvPr>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21" name="Slide Number Placeholder 4">
            <a:extLst>
              <a:ext uri="{FF2B5EF4-FFF2-40B4-BE49-F238E27FC236}">
                <a16:creationId xmlns:a16="http://schemas.microsoft.com/office/drawing/2014/main" id="{AE4BF6D6-5770-4C84-9848-014E320A2AE1}"/>
              </a:ext>
            </a:extLst>
          </p:cNvPr>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2" name="Footer Placeholder 1">
            <a:extLst>
              <a:ext uri="{FF2B5EF4-FFF2-40B4-BE49-F238E27FC236}">
                <a16:creationId xmlns:a16="http://schemas.microsoft.com/office/drawing/2014/main" id="{B8C1DF46-3349-4009-B15F-576AD3AFF596}"/>
              </a:ext>
            </a:extLst>
          </p:cNvPr>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23" name="Titel 9">
            <a:extLst>
              <a:ext uri="{FF2B5EF4-FFF2-40B4-BE49-F238E27FC236}">
                <a16:creationId xmlns:a16="http://schemas.microsoft.com/office/drawing/2014/main" id="{3EAA1BD5-AAF8-4DBE-B07C-42EBE0D206F8}"/>
              </a:ext>
            </a:extLst>
          </p:cNvPr>
          <p:cNvSpPr>
            <a:spLocks noGrp="1"/>
          </p:cNvSpPr>
          <p:nvPr>
            <p:ph type="title"/>
          </p:nvPr>
        </p:nvSpPr>
        <p:spPr>
          <a:xfrm>
            <a:off x="252556" y="194404"/>
            <a:ext cx="8637955" cy="324713"/>
          </a:xfrm>
        </p:spPr>
        <p:txBody>
          <a:bodyPr rIns="30679"/>
          <a:lstStyle/>
          <a:p>
            <a:r>
              <a:rPr lang="de-DE"/>
              <a:t>Titelmasterformat durch Klicken bearbeiten</a:t>
            </a:r>
            <a:endParaRPr lang="de-CH"/>
          </a:p>
        </p:txBody>
      </p:sp>
      <p:sp>
        <p:nvSpPr>
          <p:cNvPr id="24" name="Eingekerbter Richtungspfeil 2">
            <a:extLst>
              <a:ext uri="{FF2B5EF4-FFF2-40B4-BE49-F238E27FC236}">
                <a16:creationId xmlns:a16="http://schemas.microsoft.com/office/drawing/2014/main" id="{B08900F2-63C7-41E9-B617-5ED61CB147FC}"/>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5" name="Picture 135">
            <a:extLst>
              <a:ext uri="{FF2B5EF4-FFF2-40B4-BE49-F238E27FC236}">
                <a16:creationId xmlns:a16="http://schemas.microsoft.com/office/drawing/2014/main" id="{33F7B45F-B802-4BB3-9A4E-5CB4A39D53C2}"/>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406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M_Titel_Untertitel">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300781150"/>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23" name="Titel 9">
            <a:extLst>
              <a:ext uri="{FF2B5EF4-FFF2-40B4-BE49-F238E27FC236}">
                <a16:creationId xmlns:a16="http://schemas.microsoft.com/office/drawing/2014/main" id="{3EAA1BD5-AAF8-4DBE-B07C-42EBE0D206F8}"/>
              </a:ext>
            </a:extLst>
          </p:cNvPr>
          <p:cNvSpPr>
            <a:spLocks noGrp="1"/>
          </p:cNvSpPr>
          <p:nvPr>
            <p:ph type="title"/>
          </p:nvPr>
        </p:nvSpPr>
        <p:spPr>
          <a:xfrm>
            <a:off x="252556" y="194404"/>
            <a:ext cx="8637955" cy="324713"/>
          </a:xfrm>
        </p:spPr>
        <p:txBody>
          <a:bodyPr rIns="30679"/>
          <a:lstStyle/>
          <a:p>
            <a:r>
              <a:rPr lang="de-DE"/>
              <a:t>Titelmasterformat durch Klicken bearbeiten</a:t>
            </a:r>
            <a:endParaRPr lang="de-CH"/>
          </a:p>
        </p:txBody>
      </p:sp>
    </p:spTree>
    <p:extLst>
      <p:ext uri="{BB962C8B-B14F-4D97-AF65-F5344CB8AC3E}">
        <p14:creationId xmlns:p14="http://schemas.microsoft.com/office/powerpoint/2010/main" val="1100590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702097686"/>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05A9104A-C113-4997-9309-973751167541}"/>
              </a:ext>
            </a:extLst>
          </p:cNvPr>
          <p:cNvPicPr>
            <a:picLocks/>
          </p:cNvPicPr>
          <p:nvPr userDrawn="1"/>
        </p:nvPicPr>
        <p:blipFill rotWithShape="1">
          <a:blip r:embed="rId5">
            <a:extLst>
              <a:ext uri="{28A0092B-C50C-407E-A947-70E740481C1C}">
                <a14:useLocalDpi xmlns:a14="http://schemas.microsoft.com/office/drawing/2010/main" val="0"/>
              </a:ext>
            </a:extLst>
          </a:blip>
          <a:srcRect t="19539"/>
          <a:stretch/>
        </p:blipFill>
        <p:spPr>
          <a:xfrm>
            <a:off x="-9068" y="0"/>
            <a:ext cx="9144001" cy="5143500"/>
          </a:xfrm>
          <a:prstGeom prst="rect">
            <a:avLst/>
          </a:prstGeom>
        </p:spPr>
      </p:pic>
    </p:spTree>
    <p:extLst>
      <p:ext uri="{BB962C8B-B14F-4D97-AF65-F5344CB8AC3E}">
        <p14:creationId xmlns:p14="http://schemas.microsoft.com/office/powerpoint/2010/main" val="46706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_Titel_Untertitel">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190299943"/>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9ADF6B89-C0ED-46F1-885F-6126983531FE}"/>
              </a:ext>
            </a:extLst>
          </p:cNvPr>
          <p:cNvSpPr/>
          <p:nvPr userDrawn="1"/>
        </p:nvSpPr>
        <p:spPr bwMode="auto">
          <a:xfrm>
            <a:off x="2934" y="843558"/>
            <a:ext cx="9141066" cy="4299942"/>
          </a:xfrm>
          <a:prstGeom prst="rect">
            <a:avLst/>
          </a:prstGeom>
          <a:solidFill>
            <a:schemeClr val="bg1"/>
          </a:solidFill>
          <a:ln w="12700">
            <a:noFill/>
            <a:miter lim="800000"/>
            <a:headEnd/>
            <a:tailEnd/>
          </a:ln>
        </p:spPr>
        <p:txBody>
          <a:bodyPr rtlCol="0" anchor="ctr"/>
          <a:lstStyle/>
          <a:p>
            <a:pPr algn="ctr"/>
            <a:endParaRPr lang="de-CH" dirty="0"/>
          </a:p>
        </p:txBody>
      </p:sp>
      <p:sp>
        <p:nvSpPr>
          <p:cNvPr id="12" name="Fußzeilenplatzhalter 24">
            <a:extLst>
              <a:ext uri="{FF2B5EF4-FFF2-40B4-BE49-F238E27FC236}">
                <a16:creationId xmlns:a16="http://schemas.microsoft.com/office/drawing/2014/main" id="{AB1CD8F4-AE01-45F9-8BAD-272A0B8DE89D}"/>
              </a:ext>
            </a:extLst>
          </p:cNvPr>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20" name="Date Placeholder 5">
            <a:extLst>
              <a:ext uri="{FF2B5EF4-FFF2-40B4-BE49-F238E27FC236}">
                <a16:creationId xmlns:a16="http://schemas.microsoft.com/office/drawing/2014/main" id="{DE525C4D-0D3C-4567-9FA2-397D0731F705}"/>
              </a:ext>
            </a:extLst>
          </p:cNvPr>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a:t>8. Oktober 2021</a:t>
            </a:r>
            <a:endParaRPr lang="de-CH" dirty="0"/>
          </a:p>
        </p:txBody>
      </p:sp>
      <p:sp>
        <p:nvSpPr>
          <p:cNvPr id="21" name="Slide Number Placeholder 4">
            <a:extLst>
              <a:ext uri="{FF2B5EF4-FFF2-40B4-BE49-F238E27FC236}">
                <a16:creationId xmlns:a16="http://schemas.microsoft.com/office/drawing/2014/main" id="{AE4BF6D6-5770-4C84-9848-014E320A2AE1}"/>
              </a:ext>
            </a:extLst>
          </p:cNvPr>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2" name="Footer Placeholder 1">
            <a:extLst>
              <a:ext uri="{FF2B5EF4-FFF2-40B4-BE49-F238E27FC236}">
                <a16:creationId xmlns:a16="http://schemas.microsoft.com/office/drawing/2014/main" id="{B8C1DF46-3349-4009-B15F-576AD3AFF596}"/>
              </a:ext>
            </a:extLst>
          </p:cNvPr>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a:t>Migros-Genossenschafts-Bund | Hanna Krayer | Nachhaltigkeit echt anders - Wie die Migros mit Mut Neuland betritt</a:t>
            </a:r>
            <a:endParaRPr lang="de-CH" noProof="0" dirty="0"/>
          </a:p>
        </p:txBody>
      </p:sp>
      <p:sp>
        <p:nvSpPr>
          <p:cNvPr id="23" name="Titel 9">
            <a:extLst>
              <a:ext uri="{FF2B5EF4-FFF2-40B4-BE49-F238E27FC236}">
                <a16:creationId xmlns:a16="http://schemas.microsoft.com/office/drawing/2014/main" id="{3EAA1BD5-AAF8-4DBE-B07C-42EBE0D206F8}"/>
              </a:ext>
            </a:extLst>
          </p:cNvPr>
          <p:cNvSpPr>
            <a:spLocks noGrp="1"/>
          </p:cNvSpPr>
          <p:nvPr>
            <p:ph type="title"/>
          </p:nvPr>
        </p:nvSpPr>
        <p:spPr>
          <a:xfrm>
            <a:off x="252556" y="194404"/>
            <a:ext cx="8637955" cy="324713"/>
          </a:xfrm>
        </p:spPr>
        <p:txBody>
          <a:bodyPr rIns="30679"/>
          <a:lstStyle/>
          <a:p>
            <a:r>
              <a:rPr lang="de-DE"/>
              <a:t>Titelmasterformat durch Klicken bearbeiten</a:t>
            </a:r>
            <a:endParaRPr lang="de-CH"/>
          </a:p>
        </p:txBody>
      </p:sp>
      <p:sp>
        <p:nvSpPr>
          <p:cNvPr id="24" name="Eingekerbter Richtungspfeil 2">
            <a:extLst>
              <a:ext uri="{FF2B5EF4-FFF2-40B4-BE49-F238E27FC236}">
                <a16:creationId xmlns:a16="http://schemas.microsoft.com/office/drawing/2014/main" id="{B08900F2-63C7-41E9-B617-5ED61CB147FC}"/>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5" name="Picture 135">
            <a:extLst>
              <a:ext uri="{FF2B5EF4-FFF2-40B4-BE49-F238E27FC236}">
                <a16:creationId xmlns:a16="http://schemas.microsoft.com/office/drawing/2014/main" id="{33F7B45F-B802-4BB3-9A4E-5CB4A39D53C2}"/>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295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_Titel_Untertitel_Inhaltsplatzspeich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Inhaltsplatzhalter 3"/>
          <p:cNvSpPr>
            <a:spLocks noGrp="1"/>
          </p:cNvSpPr>
          <p:nvPr>
            <p:ph sz="quarter" idx="10"/>
          </p:nvPr>
        </p:nvSpPr>
        <p:spPr>
          <a:xfrm>
            <a:off x="252048" y="918469"/>
            <a:ext cx="8638443" cy="107721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5"/>
          <p:cNvSpPr>
            <a:spLocks noGrp="1"/>
          </p:cNvSpPr>
          <p:nvPr>
            <p:ph type="body" sz="quarter" idx="11" hasCustomPrompt="1"/>
          </p:nvPr>
        </p:nvSpPr>
        <p:spPr>
          <a:xfrm>
            <a:off x="252556" y="566160"/>
            <a:ext cx="809479" cy="277401"/>
          </a:xfrm>
          <a:solidFill>
            <a:schemeClr val="accent1"/>
          </a:solidFill>
        </p:spPr>
        <p:txBody>
          <a:bodyPr wrap="none" lIns="61358" tIns="30679" rIns="30679" bIns="30679" anchor="ctr" anchorCtr="0">
            <a:spAutoFit/>
          </a:bodyPr>
          <a:lstStyle>
            <a:lvl1pPr>
              <a:defRPr>
                <a:solidFill>
                  <a:schemeClr val="bg1"/>
                </a:solidFill>
              </a:defRPr>
            </a:lvl1pPr>
          </a:lstStyle>
          <a:p>
            <a:pPr lvl="0"/>
            <a:r>
              <a:rPr lang="de-CH"/>
              <a:t>Untertitel</a:t>
            </a:r>
          </a:p>
        </p:txBody>
      </p:sp>
      <p:sp>
        <p:nvSpPr>
          <p:cNvPr id="6"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7"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8"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9"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
        <p:nvSpPr>
          <p:cNvPr id="12"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3"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911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_Titel_Inhaltsplatzspeich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Inhaltsplatzhalter 3"/>
          <p:cNvSpPr>
            <a:spLocks noGrp="1"/>
          </p:cNvSpPr>
          <p:nvPr>
            <p:ph sz="quarter" idx="10"/>
          </p:nvPr>
        </p:nvSpPr>
        <p:spPr>
          <a:xfrm>
            <a:off x="252048" y="918469"/>
            <a:ext cx="8638443" cy="107721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6"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7"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8"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2"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635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_Titel_Untertitel_Tex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877031239"/>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18"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9"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3"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4" name="Textplatzhalter 5"/>
          <p:cNvSpPr>
            <a:spLocks noGrp="1"/>
          </p:cNvSpPr>
          <p:nvPr>
            <p:ph type="body" sz="quarter" idx="11" hasCustomPrompt="1"/>
          </p:nvPr>
        </p:nvSpPr>
        <p:spPr>
          <a:xfrm>
            <a:off x="252556" y="566160"/>
            <a:ext cx="809479" cy="277401"/>
          </a:xfrm>
          <a:solidFill>
            <a:schemeClr val="accent1"/>
          </a:solidFill>
        </p:spPr>
        <p:txBody>
          <a:bodyPr wrap="none" lIns="61358" tIns="30679" rIns="30679" bIns="30679">
            <a:spAutoFit/>
          </a:bodyPr>
          <a:lstStyle>
            <a:lvl1pPr>
              <a:defRPr>
                <a:solidFill>
                  <a:schemeClr val="bg1"/>
                </a:solidFill>
              </a:defRPr>
            </a:lvl1pPr>
          </a:lstStyle>
          <a:p>
            <a:pPr lvl="0"/>
            <a:r>
              <a:rPr lang="de-CH"/>
              <a:t>Untertitel</a:t>
            </a:r>
          </a:p>
        </p:txBody>
      </p:sp>
      <p:sp>
        <p:nvSpPr>
          <p:cNvPr id="4" name="Titel 3"/>
          <p:cNvSpPr>
            <a:spLocks noGrp="1"/>
          </p:cNvSpPr>
          <p:nvPr>
            <p:ph type="title"/>
          </p:nvPr>
        </p:nvSpPr>
        <p:spPr>
          <a:xfrm>
            <a:off x="252557" y="194404"/>
            <a:ext cx="8639399" cy="324713"/>
          </a:xfrm>
        </p:spPr>
        <p:txBody>
          <a:bodyPr/>
          <a:lstStyle/>
          <a:p>
            <a:r>
              <a:rPr lang="de-DE"/>
              <a:t>Titelmasterformat durch Klicken bearbeiten</a:t>
            </a:r>
            <a:endParaRPr lang="de-CH"/>
          </a:p>
        </p:txBody>
      </p:sp>
      <p:sp>
        <p:nvSpPr>
          <p:cNvPr id="16" name="Textplatzhalter 9"/>
          <p:cNvSpPr>
            <a:spLocks noGrp="1"/>
          </p:cNvSpPr>
          <p:nvPr>
            <p:ph type="body" sz="quarter" idx="10" hasCustomPrompt="1"/>
          </p:nvPr>
        </p:nvSpPr>
        <p:spPr>
          <a:xfrm>
            <a:off x="249233" y="918469"/>
            <a:ext cx="8642723" cy="1077218"/>
          </a:xfrm>
        </p:spPr>
        <p:txBody>
          <a:bodyPr wrap="square">
            <a:spAutoFit/>
          </a:bodyPr>
          <a:lstStyle>
            <a:lvl1pPr>
              <a:defRPr baseline="0"/>
            </a:lvl1pPr>
            <a:lvl2pPr>
              <a:buClr>
                <a:schemeClr val="accent1"/>
              </a:buClr>
              <a:defRPr/>
            </a:lvl2pPr>
            <a:lvl3pPr>
              <a:buClr>
                <a:schemeClr val="accent1"/>
              </a:buClr>
              <a:defRPr/>
            </a:lvl3pPr>
            <a:lvl4pPr>
              <a:buClr>
                <a:schemeClr val="accent1"/>
              </a:buClr>
              <a:defRPr/>
            </a:lvl4pPr>
            <a:lvl5pPr>
              <a:buClr>
                <a:schemeClr val="accent1"/>
              </a:buClr>
              <a:defRPr sz="1400"/>
            </a:lvl5pPr>
          </a:lstStyle>
          <a:p>
            <a:pPr lvl="0"/>
            <a:r>
              <a:rPr lang="de-CH"/>
              <a:t>Empfohlene Schriftgrössen (20pt/18pt/16pt/14pr/12pt/10pt/8pt)</a:t>
            </a:r>
          </a:p>
          <a:p>
            <a:pPr lvl="1"/>
            <a:r>
              <a:rPr lang="de-CH"/>
              <a:t>Zweite Ebene</a:t>
            </a:r>
          </a:p>
          <a:p>
            <a:pPr lvl="2"/>
            <a:r>
              <a:rPr lang="de-CH"/>
              <a:t>Dritte Ebene</a:t>
            </a:r>
          </a:p>
          <a:p>
            <a:pPr lvl="3"/>
            <a:r>
              <a:rPr lang="de-CH"/>
              <a:t>Vierte Ebene</a:t>
            </a:r>
          </a:p>
          <a:p>
            <a:pPr lvl="4"/>
            <a:r>
              <a:rPr lang="de-CH"/>
              <a:t>Fünfte Ebene</a:t>
            </a:r>
          </a:p>
        </p:txBody>
      </p:sp>
      <p:sp>
        <p:nvSpPr>
          <p:cNvPr id="12"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1"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104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_Titel_Tex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912414786"/>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17"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18"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9"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3"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4" name="Titel 3"/>
          <p:cNvSpPr>
            <a:spLocks noGrp="1"/>
          </p:cNvSpPr>
          <p:nvPr>
            <p:ph type="title"/>
          </p:nvPr>
        </p:nvSpPr>
        <p:spPr/>
        <p:txBody>
          <a:bodyPr/>
          <a:lstStyle/>
          <a:p>
            <a:r>
              <a:rPr lang="de-DE"/>
              <a:t>Titelmasterformat durch Klicken bearbeiten</a:t>
            </a:r>
            <a:endParaRPr lang="de-CH"/>
          </a:p>
        </p:txBody>
      </p:sp>
      <p:sp>
        <p:nvSpPr>
          <p:cNvPr id="21" name="Textplatzhalter 9"/>
          <p:cNvSpPr>
            <a:spLocks noGrp="1"/>
          </p:cNvSpPr>
          <p:nvPr>
            <p:ph type="body" sz="quarter" idx="10" hasCustomPrompt="1"/>
          </p:nvPr>
        </p:nvSpPr>
        <p:spPr>
          <a:xfrm>
            <a:off x="249233" y="918469"/>
            <a:ext cx="8642723" cy="1077218"/>
          </a:xfrm>
        </p:spPr>
        <p:txBody>
          <a:bodyPr wrap="square">
            <a:spAutoFit/>
          </a:bodyPr>
          <a:lstStyle>
            <a:lvl1pPr>
              <a:defRPr baseline="0"/>
            </a:lvl1pPr>
            <a:lvl2pPr>
              <a:buClr>
                <a:schemeClr val="accent1"/>
              </a:buClr>
              <a:defRPr/>
            </a:lvl2pPr>
            <a:lvl3pPr>
              <a:buClr>
                <a:schemeClr val="accent1"/>
              </a:buClr>
              <a:defRPr/>
            </a:lvl3pPr>
            <a:lvl4pPr>
              <a:buClr>
                <a:schemeClr val="accent1"/>
              </a:buClr>
              <a:defRPr/>
            </a:lvl4pPr>
            <a:lvl5pPr>
              <a:buClr>
                <a:schemeClr val="accent1"/>
              </a:buClr>
              <a:defRPr sz="1400"/>
            </a:lvl5pPr>
          </a:lstStyle>
          <a:p>
            <a:pPr lvl="0"/>
            <a:r>
              <a:rPr lang="de-CH"/>
              <a:t>Empfohlene Schriftgrössen (20pt/18pt/16pt/14pr/12pt/10pt/8pt)</a:t>
            </a:r>
          </a:p>
          <a:p>
            <a:pPr lvl="1"/>
            <a:r>
              <a:rPr lang="de-CH"/>
              <a:t>Zweite Ebene</a:t>
            </a:r>
          </a:p>
          <a:p>
            <a:pPr lvl="2"/>
            <a:r>
              <a:rPr lang="de-CH"/>
              <a:t>Dritte Ebene</a:t>
            </a:r>
          </a:p>
          <a:p>
            <a:pPr lvl="3"/>
            <a:r>
              <a:rPr lang="de-CH"/>
              <a:t>Vierte Ebene</a:t>
            </a:r>
          </a:p>
          <a:p>
            <a:pPr lvl="4"/>
            <a:r>
              <a:rPr lang="de-CH"/>
              <a:t>Fünfte Ebene</a:t>
            </a:r>
          </a:p>
        </p:txBody>
      </p:sp>
      <p:sp>
        <p:nvSpPr>
          <p:cNvPr id="14"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5"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296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_Kernaussage1">
    <p:spTree>
      <p:nvGrpSpPr>
        <p:cNvPr id="1" name=""/>
        <p:cNvGrpSpPr/>
        <p:nvPr/>
      </p:nvGrpSpPr>
      <p:grpSpPr>
        <a:xfrm>
          <a:off x="0" y="0"/>
          <a:ext cx="0" cy="0"/>
          <a:chOff x="0" y="0"/>
          <a:chExt cx="0" cy="0"/>
        </a:xfrm>
      </p:grpSpPr>
      <p:sp>
        <p:nvSpPr>
          <p:cNvPr id="3" name="Bildplatzhalter 2"/>
          <p:cNvSpPr>
            <a:spLocks noGrp="1"/>
          </p:cNvSpPr>
          <p:nvPr>
            <p:ph type="pic" sz="quarter" idx="21"/>
          </p:nvPr>
        </p:nvSpPr>
        <p:spPr>
          <a:xfrm>
            <a:off x="4572000" y="0"/>
            <a:ext cx="4572000" cy="215444"/>
          </a:xfrm>
          <a:solidFill>
            <a:schemeClr val="bg2"/>
          </a:solidFill>
        </p:spPr>
        <p:txBody>
          <a:bodyPr/>
          <a:lstStyle/>
          <a:p>
            <a:r>
              <a:rPr lang="de-DE" dirty="0"/>
              <a:t>Bild durch Klicken auf Symbol hinzufügen</a:t>
            </a:r>
            <a:endParaRPr lang="de-CH" dirty="0"/>
          </a:p>
        </p:txBody>
      </p:sp>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3712078857"/>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70" y="1193"/>
                        <a:ext cx="1465" cy="1190"/>
                      </a:xfrm>
                      <a:prstGeom prst="rect">
                        <a:avLst/>
                      </a:prstGeom>
                    </p:spPr>
                  </p:pic>
                </p:oleObj>
              </mc:Fallback>
            </mc:AlternateContent>
          </a:graphicData>
        </a:graphic>
      </p:graphicFrame>
      <p:sp>
        <p:nvSpPr>
          <p:cNvPr id="10" name="Textplatzhalter 2"/>
          <p:cNvSpPr>
            <a:spLocks noGrp="1"/>
          </p:cNvSpPr>
          <p:nvPr>
            <p:ph type="body" sz="quarter" idx="16" hasCustomPrompt="1"/>
          </p:nvPr>
        </p:nvSpPr>
        <p:spPr>
          <a:xfrm>
            <a:off x="3849137" y="2120455"/>
            <a:ext cx="1326167" cy="323567"/>
          </a:xfrm>
          <a:solidFill>
            <a:schemeClr val="accent1"/>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1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Migros 2017</a:t>
            </a:r>
          </a:p>
        </p:txBody>
      </p:sp>
      <p:sp>
        <p:nvSpPr>
          <p:cNvPr id="14" name="Textplatzhalter 2"/>
          <p:cNvSpPr>
            <a:spLocks noGrp="1"/>
          </p:cNvSpPr>
          <p:nvPr>
            <p:ph type="body" sz="quarter" idx="18" hasCustomPrompt="1"/>
          </p:nvPr>
        </p:nvSpPr>
        <p:spPr>
          <a:xfrm>
            <a:off x="921612" y="1653780"/>
            <a:ext cx="4259662"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1- </a:t>
            </a:r>
            <a:r>
              <a:rPr lang="de-CH" err="1"/>
              <a:t>zelig</a:t>
            </a:r>
            <a:endParaRPr lang="de-CH"/>
          </a:p>
        </p:txBody>
      </p:sp>
      <p:sp>
        <p:nvSpPr>
          <p:cNvPr id="16" name="Textplatzhalter 2"/>
          <p:cNvSpPr>
            <a:spLocks noGrp="1"/>
          </p:cNvSpPr>
          <p:nvPr>
            <p:ph type="body" sz="quarter" idx="20" hasCustomPrompt="1"/>
          </p:nvPr>
        </p:nvSpPr>
        <p:spPr>
          <a:xfrm>
            <a:off x="844668" y="1194803"/>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r">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2- zeilig</a:t>
            </a:r>
          </a:p>
        </p:txBody>
      </p:sp>
      <p:sp>
        <p:nvSpPr>
          <p:cNvPr id="13" name="Textfeld 12"/>
          <p:cNvSpPr txBox="1"/>
          <p:nvPr userDrawn="1"/>
        </p:nvSpPr>
        <p:spPr bwMode="auto">
          <a:xfrm>
            <a:off x="-247232" y="11675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5.0</a:t>
            </a:r>
          </a:p>
        </p:txBody>
      </p:sp>
      <p:cxnSp>
        <p:nvCxnSpPr>
          <p:cNvPr id="15" name="Gerade Verbindung 39"/>
          <p:cNvCxnSpPr/>
          <p:nvPr userDrawn="1"/>
        </p:nvCxnSpPr>
        <p:spPr>
          <a:xfrm flipH="1">
            <a:off x="-89808" y="121979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18" name="Gerade Verbindung 39"/>
          <p:cNvCxnSpPr/>
          <p:nvPr userDrawn="1"/>
        </p:nvCxnSpPr>
        <p:spPr>
          <a:xfrm flipH="1">
            <a:off x="-89808" y="167795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userDrawn="1"/>
        </p:nvSpPr>
        <p:spPr bwMode="auto">
          <a:xfrm>
            <a:off x="-252264" y="21222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19" name="Gerade Verbindung 39"/>
          <p:cNvCxnSpPr/>
          <p:nvPr userDrawn="1"/>
        </p:nvCxnSpPr>
        <p:spPr>
          <a:xfrm flipH="1">
            <a:off x="-94840" y="213710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3" name="Picture 135"/>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557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_Kernaussage2">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2775550083"/>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2" name="Objekt 11" hidden="1"/>
                      <p:cNvPicPr/>
                      <p:nvPr/>
                    </p:nvPicPr>
                    <p:blipFill>
                      <a:blip r:embed="rId4"/>
                      <a:stretch>
                        <a:fillRect/>
                      </a:stretch>
                    </p:blipFill>
                    <p:spPr>
                      <a:xfrm>
                        <a:off x="1470" y="1193"/>
                        <a:ext cx="1465" cy="1190"/>
                      </a:xfrm>
                      <a:prstGeom prst="rect">
                        <a:avLst/>
                      </a:prstGeom>
                    </p:spPr>
                  </p:pic>
                </p:oleObj>
              </mc:Fallback>
            </mc:AlternateContent>
          </a:graphicData>
        </a:graphic>
      </p:graphicFrame>
      <p:sp>
        <p:nvSpPr>
          <p:cNvPr id="17" name="Textfeld 16"/>
          <p:cNvSpPr txBox="1"/>
          <p:nvPr userDrawn="1"/>
        </p:nvSpPr>
        <p:spPr bwMode="auto">
          <a:xfrm>
            <a:off x="-247232" y="116759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5.0</a:t>
            </a:r>
          </a:p>
        </p:txBody>
      </p:sp>
      <p:cxnSp>
        <p:nvCxnSpPr>
          <p:cNvPr id="18" name="Gerade Verbindung 39"/>
          <p:cNvCxnSpPr/>
          <p:nvPr userDrawn="1"/>
        </p:nvCxnSpPr>
        <p:spPr>
          <a:xfrm flipH="1">
            <a:off x="-89808" y="1219796"/>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userDrawn="1"/>
        </p:nvSpPr>
        <p:spPr bwMode="auto">
          <a:xfrm>
            <a:off x="-247232" y="166314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3.3</a:t>
            </a:r>
          </a:p>
        </p:txBody>
      </p:sp>
      <p:cxnSp>
        <p:nvCxnSpPr>
          <p:cNvPr id="20" name="Gerade Verbindung 39"/>
          <p:cNvCxnSpPr/>
          <p:nvPr userDrawn="1"/>
        </p:nvCxnSpPr>
        <p:spPr>
          <a:xfrm flipH="1">
            <a:off x="-89808" y="167795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2"/>
          <p:cNvSpPr>
            <a:spLocks noGrp="1"/>
          </p:cNvSpPr>
          <p:nvPr>
            <p:ph type="pic" sz="quarter" idx="26"/>
          </p:nvPr>
        </p:nvSpPr>
        <p:spPr>
          <a:xfrm>
            <a:off x="2931" y="0"/>
            <a:ext cx="4569069" cy="5143500"/>
          </a:xfrm>
          <a:solidFill>
            <a:schemeClr val="bg2"/>
          </a:solidFill>
        </p:spPr>
        <p:txBody>
          <a:bodyPr>
            <a:noAutofit/>
          </a:bodyPr>
          <a:lstStyle>
            <a:lvl1pPr algn="ctr">
              <a:defRPr baseline="0">
                <a:solidFill>
                  <a:schemeClr val="tx2"/>
                </a:solidFill>
              </a:defRPr>
            </a:lvl1pPr>
          </a:lstStyle>
          <a:p>
            <a:r>
              <a:rPr lang="de-DE" dirty="0"/>
              <a:t>Bild durch Klicken auf Symbol hinzufügen</a:t>
            </a:r>
            <a:endParaRPr lang="de-CH" dirty="0"/>
          </a:p>
        </p:txBody>
      </p:sp>
      <p:sp>
        <p:nvSpPr>
          <p:cNvPr id="9" name="Textplatzhalter 2"/>
          <p:cNvSpPr>
            <a:spLocks noGrp="1"/>
          </p:cNvSpPr>
          <p:nvPr>
            <p:ph type="body" sz="quarter" idx="23" hasCustomPrompt="1"/>
          </p:nvPr>
        </p:nvSpPr>
        <p:spPr>
          <a:xfrm>
            <a:off x="3962730" y="2120455"/>
            <a:ext cx="1326167" cy="323567"/>
          </a:xfrm>
          <a:solidFill>
            <a:schemeClr val="accent1"/>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1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Migros 2017</a:t>
            </a:r>
          </a:p>
        </p:txBody>
      </p:sp>
      <p:sp>
        <p:nvSpPr>
          <p:cNvPr id="11" name="Textplatzhalter 2"/>
          <p:cNvSpPr>
            <a:spLocks noGrp="1"/>
          </p:cNvSpPr>
          <p:nvPr>
            <p:ph type="body" sz="quarter" idx="24" hasCustomPrompt="1"/>
          </p:nvPr>
        </p:nvSpPr>
        <p:spPr>
          <a:xfrm>
            <a:off x="3962727" y="1653780"/>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1- zeilig</a:t>
            </a:r>
          </a:p>
        </p:txBody>
      </p:sp>
      <p:sp>
        <p:nvSpPr>
          <p:cNvPr id="13" name="Textplatzhalter 2"/>
          <p:cNvSpPr>
            <a:spLocks noGrp="1"/>
          </p:cNvSpPr>
          <p:nvPr>
            <p:ph type="body" sz="quarter" idx="25" hasCustomPrompt="1"/>
          </p:nvPr>
        </p:nvSpPr>
        <p:spPr>
          <a:xfrm>
            <a:off x="3962727" y="1194803"/>
            <a:ext cx="4336606" cy="477456"/>
          </a:xfrm>
          <a:solidFill>
            <a:schemeClr val="tx2"/>
          </a:solidFill>
          <a:effectLst>
            <a:outerShdw blurRad="50800" dist="38100" dir="2700000" algn="tl" rotWithShape="0">
              <a:prstClr val="black">
                <a:alpha val="40000"/>
              </a:prstClr>
            </a:outerShdw>
          </a:effectLst>
        </p:spPr>
        <p:txBody>
          <a:bodyPr wrap="none" lIns="61358" tIns="30679" rIns="61358" bIns="30679" anchor="ctr" anchorCtr="0">
            <a:spAutoFit/>
          </a:bodyPr>
          <a:lstStyle>
            <a:lvl1pPr algn="l">
              <a:defRPr sz="2700" baseline="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a:t>Zwischentitel wenn 2- zeilig</a:t>
            </a:r>
          </a:p>
        </p:txBody>
      </p:sp>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Tree>
    <p:extLst>
      <p:ext uri="{BB962C8B-B14F-4D97-AF65-F5344CB8AC3E}">
        <p14:creationId xmlns:p14="http://schemas.microsoft.com/office/powerpoint/2010/main" val="3929441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_4_Bilder">
    <p:spTree>
      <p:nvGrpSpPr>
        <p:cNvPr id="1" name=""/>
        <p:cNvGrpSpPr/>
        <p:nvPr/>
      </p:nvGrpSpPr>
      <p:grpSpPr>
        <a:xfrm>
          <a:off x="0" y="0"/>
          <a:ext cx="0" cy="0"/>
          <a:chOff x="0" y="0"/>
          <a:chExt cx="0" cy="0"/>
        </a:xfrm>
      </p:grpSpPr>
      <p:sp>
        <p:nvSpPr>
          <p:cNvPr id="9"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0"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1"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5"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6" name="Picture 13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48" y="4972046"/>
            <a:ext cx="564923" cy="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Rectangle 4" hidden="1"/>
          <p:cNvGraphicFramePr>
            <a:graphicFrameLocks/>
          </p:cNvGraphicFramePr>
          <p:nvPr>
            <p:custDataLst>
              <p:tags r:id="rId1"/>
            </p:custDataLst>
            <p:extLst>
              <p:ext uri="{D42A27DB-BD31-4B8C-83A1-F6EECF244321}">
                <p14:modId xmlns:p14="http://schemas.microsoft.com/office/powerpoint/2010/main" val="998491325"/>
              </p:ext>
            </p:extLst>
          </p:nvPr>
        </p:nvGraphicFramePr>
        <p:xfrm>
          <a:off x="1" y="4"/>
          <a:ext cx="146539" cy="119063"/>
        </p:xfrm>
        <a:graphic>
          <a:graphicData uri="http://schemas.openxmlformats.org/presentationml/2006/ole">
            <mc:AlternateContent xmlns:mc="http://schemas.openxmlformats.org/markup-compatibility/2006">
              <mc:Choice xmlns:v="urn:schemas-microsoft-com:vml" Requires="v">
                <p:oleObj name="think-cell Folie" r:id="rId4" imgW="0" imgH="0" progId="TCLayout.ActiveDocument.1">
                  <p:embed/>
                </p:oleObj>
              </mc:Choice>
              <mc:Fallback>
                <p:oleObj name="think-cell Folie" r:id="rId4" imgW="0" imgH="0" progId="TCLayout.ActiveDocument.1">
                  <p:embed/>
                  <p:pic>
                    <p:nvPicPr>
                      <p:cNvPr id="6"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4"/>
                        <a:ext cx="146539"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Bildplatzhalter 3"/>
          <p:cNvSpPr>
            <a:spLocks noGrp="1"/>
          </p:cNvSpPr>
          <p:nvPr>
            <p:ph type="pic" sz="quarter" idx="18"/>
          </p:nvPr>
        </p:nvSpPr>
        <p:spPr>
          <a:xfrm>
            <a:off x="0" y="9"/>
            <a:ext cx="4572000" cy="2573978"/>
          </a:xfrm>
          <a:solidFill>
            <a:srgbClr val="EAEAEA"/>
          </a:solidFill>
        </p:spPr>
        <p:txBody>
          <a:bodyPr>
            <a:noAutofit/>
          </a:bodyPr>
          <a:lstStyle/>
          <a:p>
            <a:r>
              <a:rPr lang="de-DE" dirty="0"/>
              <a:t>Bild durch Klicken auf Symbol hinzufügen</a:t>
            </a:r>
            <a:endParaRPr lang="de-CH" dirty="0"/>
          </a:p>
        </p:txBody>
      </p:sp>
      <p:sp>
        <p:nvSpPr>
          <p:cNvPr id="13" name="Bildplatzhalter 3"/>
          <p:cNvSpPr>
            <a:spLocks noGrp="1"/>
          </p:cNvSpPr>
          <p:nvPr>
            <p:ph type="pic" sz="quarter" idx="19"/>
          </p:nvPr>
        </p:nvSpPr>
        <p:spPr>
          <a:xfrm>
            <a:off x="4575517" y="9"/>
            <a:ext cx="4572000" cy="2573978"/>
          </a:xfrm>
          <a:solidFill>
            <a:srgbClr val="EAEAEA"/>
          </a:solidFill>
        </p:spPr>
        <p:txBody>
          <a:bodyPr>
            <a:noAutofit/>
          </a:bodyPr>
          <a:lstStyle/>
          <a:p>
            <a:r>
              <a:rPr lang="de-DE" dirty="0"/>
              <a:t>Bild durch Klicken auf Symbol hinzufügen</a:t>
            </a:r>
            <a:endParaRPr lang="de-CH" dirty="0"/>
          </a:p>
        </p:txBody>
      </p:sp>
      <p:sp>
        <p:nvSpPr>
          <p:cNvPr id="17" name="Bildplatzhalter 3"/>
          <p:cNvSpPr>
            <a:spLocks noGrp="1"/>
          </p:cNvSpPr>
          <p:nvPr>
            <p:ph type="pic" sz="quarter" idx="20"/>
          </p:nvPr>
        </p:nvSpPr>
        <p:spPr>
          <a:xfrm>
            <a:off x="0" y="2573977"/>
            <a:ext cx="4572000" cy="2573978"/>
          </a:xfrm>
          <a:solidFill>
            <a:srgbClr val="EAEAEA"/>
          </a:solidFill>
        </p:spPr>
        <p:txBody>
          <a:bodyPr>
            <a:noAutofit/>
          </a:bodyPr>
          <a:lstStyle/>
          <a:p>
            <a:r>
              <a:rPr lang="de-DE" dirty="0"/>
              <a:t>Bild durch Klicken auf Symbol hinzufügen</a:t>
            </a:r>
            <a:endParaRPr lang="de-CH" dirty="0"/>
          </a:p>
        </p:txBody>
      </p:sp>
      <p:sp>
        <p:nvSpPr>
          <p:cNvPr id="18" name="Bildplatzhalter 3"/>
          <p:cNvSpPr>
            <a:spLocks noGrp="1"/>
          </p:cNvSpPr>
          <p:nvPr>
            <p:ph type="pic" sz="quarter" idx="21"/>
          </p:nvPr>
        </p:nvSpPr>
        <p:spPr>
          <a:xfrm>
            <a:off x="4575517" y="2573977"/>
            <a:ext cx="4572000" cy="2573978"/>
          </a:xfrm>
          <a:solidFill>
            <a:srgbClr val="EAEAEA"/>
          </a:solidFill>
        </p:spPr>
        <p:txBody>
          <a:bodyPr>
            <a:noAutofit/>
          </a:bodyPr>
          <a:lstStyle/>
          <a:p>
            <a:r>
              <a:rPr lang="de-DE" dirty="0"/>
              <a:t>Bild durch Klicken auf Symbol hinzufügen</a:t>
            </a:r>
            <a:endParaRPr lang="de-CH" dirty="0"/>
          </a:p>
        </p:txBody>
      </p:sp>
      <p:sp>
        <p:nvSpPr>
          <p:cNvPr id="12" name="Textplatzhalter 2"/>
          <p:cNvSpPr>
            <a:spLocks noGrp="1"/>
          </p:cNvSpPr>
          <p:nvPr>
            <p:ph type="body" sz="quarter" idx="16" hasCustomPrompt="1"/>
          </p:nvPr>
        </p:nvSpPr>
        <p:spPr>
          <a:xfrm>
            <a:off x="3509770" y="2110209"/>
            <a:ext cx="2124462" cy="477456"/>
          </a:xfrm>
          <a:solidFill>
            <a:schemeClr val="accent1"/>
          </a:solidFill>
        </p:spPr>
        <p:txBody>
          <a:bodyPr wrap="none" lIns="61358" tIns="30679" rIns="61358" bIns="30679" anchor="ctr" anchorCtr="0"/>
          <a:lstStyle>
            <a:lvl1pPr algn="ctr">
              <a:defRPr sz="2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err="1"/>
              <a:t>Lorem</a:t>
            </a:r>
            <a:r>
              <a:rPr lang="de-CH"/>
              <a:t> </a:t>
            </a:r>
            <a:r>
              <a:rPr lang="de-CH" err="1"/>
              <a:t>ipsum</a:t>
            </a:r>
            <a:endParaRPr lang="de-CH"/>
          </a:p>
        </p:txBody>
      </p:sp>
      <p:sp>
        <p:nvSpPr>
          <p:cNvPr id="14" name="Textplatzhalter 2"/>
          <p:cNvSpPr>
            <a:spLocks noGrp="1"/>
          </p:cNvSpPr>
          <p:nvPr>
            <p:ph type="body" sz="quarter" idx="17" hasCustomPrompt="1"/>
          </p:nvPr>
        </p:nvSpPr>
        <p:spPr>
          <a:xfrm>
            <a:off x="3259702" y="2561069"/>
            <a:ext cx="2624599" cy="477456"/>
          </a:xfrm>
          <a:solidFill>
            <a:schemeClr val="accent1"/>
          </a:solidFill>
        </p:spPr>
        <p:txBody>
          <a:bodyPr wrap="none" lIns="61358" tIns="30679" rIns="61358" bIns="30679" anchor="ctr" anchorCtr="0">
            <a:spAutoFit/>
          </a:bodyPr>
          <a:lstStyle>
            <a:lvl1pPr algn="ctr">
              <a:defRPr sz="2700">
                <a:solidFill>
                  <a:schemeClr val="bg1"/>
                </a:solidFill>
              </a:defRPr>
            </a:lvl1pPr>
            <a:lvl2pPr>
              <a:defRPr sz="3100">
                <a:solidFill>
                  <a:schemeClr val="bg1"/>
                </a:solidFill>
              </a:defRPr>
            </a:lvl2pPr>
            <a:lvl3pPr>
              <a:defRPr sz="3100">
                <a:solidFill>
                  <a:schemeClr val="bg1"/>
                </a:solidFill>
              </a:defRPr>
            </a:lvl3pPr>
            <a:lvl4pPr>
              <a:defRPr sz="3100">
                <a:solidFill>
                  <a:schemeClr val="bg1"/>
                </a:solidFill>
              </a:defRPr>
            </a:lvl4pPr>
            <a:lvl5pPr>
              <a:defRPr sz="3100">
                <a:solidFill>
                  <a:schemeClr val="bg1"/>
                </a:solidFill>
              </a:defRPr>
            </a:lvl5pPr>
          </a:lstStyle>
          <a:p>
            <a:pPr lvl="0"/>
            <a:r>
              <a:rPr lang="de-CH" err="1"/>
              <a:t>Omnicos</a:t>
            </a:r>
            <a:r>
              <a:rPr lang="de-CH"/>
              <a:t> </a:t>
            </a:r>
            <a:r>
              <a:rPr lang="de-CH" err="1"/>
              <a:t>directe</a:t>
            </a:r>
            <a:endParaRPr lang="de-CH"/>
          </a:p>
        </p:txBody>
      </p:sp>
    </p:spTree>
    <p:extLst>
      <p:ext uri="{BB962C8B-B14F-4D97-AF65-F5344CB8AC3E}">
        <p14:creationId xmlns:p14="http://schemas.microsoft.com/office/powerpoint/2010/main" val="25243061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_2Spalten_Bild_Text">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255471" y="910630"/>
            <a:ext cx="4250589" cy="1924050"/>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41321" y="2934693"/>
            <a:ext cx="4264739"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6"/>
          <p:cNvSpPr>
            <a:spLocks noGrp="1"/>
          </p:cNvSpPr>
          <p:nvPr>
            <p:ph type="pic" sz="quarter" idx="15"/>
          </p:nvPr>
        </p:nvSpPr>
        <p:spPr>
          <a:xfrm>
            <a:off x="4637947" y="910629"/>
            <a:ext cx="4250589" cy="1924050"/>
          </a:xfrm>
          <a:solidFill>
            <a:srgbClr val="EAEAEA"/>
          </a:solidFill>
        </p:spPr>
        <p:txBody>
          <a:bodyPr>
            <a:noAutofit/>
          </a:bodyPr>
          <a:lstStyle/>
          <a:p>
            <a:r>
              <a:rPr lang="de-DE" dirty="0"/>
              <a:t>Bild durch Klicken auf Symbol hinzufügen</a:t>
            </a:r>
            <a:endParaRPr lang="en-US" dirty="0"/>
          </a:p>
        </p:txBody>
      </p:sp>
      <p:sp>
        <p:nvSpPr>
          <p:cNvPr id="10" name="Textplatzhalter 8"/>
          <p:cNvSpPr>
            <a:spLocks noGrp="1"/>
          </p:cNvSpPr>
          <p:nvPr>
            <p:ph type="body" sz="quarter" idx="16"/>
          </p:nvPr>
        </p:nvSpPr>
        <p:spPr>
          <a:xfrm>
            <a:off x="4637945" y="2934693"/>
            <a:ext cx="4254011"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 5"/>
          <p:cNvSpPr>
            <a:spLocks noGrp="1"/>
          </p:cNvSpPr>
          <p:nvPr>
            <p:ph type="title" hasCustomPrompt="1"/>
          </p:nvPr>
        </p:nvSpPr>
        <p:spPr/>
        <p:txBody>
          <a:bodyPr/>
          <a:lstStyle/>
          <a:p>
            <a:r>
              <a:rPr lang="de-CH"/>
              <a:t>2 Spalten, Bilder oben, Text unten</a:t>
            </a:r>
          </a:p>
        </p:txBody>
      </p:sp>
      <p:sp>
        <p:nvSpPr>
          <p:cNvPr id="14" name="Textplatzhalter 5"/>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5"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6"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7"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0"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29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_Bild_links_Titel_durchgehend">
    <p:bg>
      <p:bgPr>
        <a:solidFill>
          <a:srgbClr val="E8F2E6"/>
        </a:solidFill>
        <a:effectLst/>
      </p:bgPr>
    </p:bg>
    <p:spTree>
      <p:nvGrpSpPr>
        <p:cNvPr id="1" name=""/>
        <p:cNvGrpSpPr/>
        <p:nvPr/>
      </p:nvGrpSpPr>
      <p:grpSpPr>
        <a:xfrm>
          <a:off x="0" y="0"/>
          <a:ext cx="0" cy="0"/>
          <a:chOff x="0" y="0"/>
          <a:chExt cx="0" cy="0"/>
        </a:xfrm>
      </p:grpSpPr>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6"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pic>
        <p:nvPicPr>
          <p:cNvPr id="17" name="Grafik 16">
            <a:extLst>
              <a:ext uri="{FF2B5EF4-FFF2-40B4-BE49-F238E27FC236}">
                <a16:creationId xmlns:a16="http://schemas.microsoft.com/office/drawing/2014/main" id="{CA843FA5-F6F3-4813-939C-41F4EEB3CC1A}"/>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780" b="88780" l="4194" r="95591">
                        <a14:foregroundMark x1="6774" y1="28293" x2="6774" y2="28293"/>
                        <a14:foregroundMark x1="4301" y1="22927" x2="8602" y2="40488"/>
                        <a14:foregroundMark x1="27419" y1="24878" x2="26344" y2="53171"/>
                        <a14:foregroundMark x1="36129" y1="27317" x2="34731" y2="37561"/>
                        <a14:foregroundMark x1="53011" y1="27317" x2="53118" y2="48780"/>
                        <a14:foregroundMark x1="87312" y1="25366" x2="87634" y2="38537"/>
                        <a14:foregroundMark x1="95591" y1="64390" x2="95484" y2="72195"/>
                      </a14:backgroundRemoval>
                    </a14:imgEffect>
                  </a14:imgLayer>
                </a14:imgProps>
              </a:ext>
            </a:extLst>
          </a:blip>
          <a:stretch>
            <a:fillRect/>
          </a:stretch>
        </p:blipFill>
        <p:spPr>
          <a:xfrm>
            <a:off x="232996" y="4972334"/>
            <a:ext cx="468000" cy="103161"/>
          </a:xfrm>
          <a:prstGeom prst="rect">
            <a:avLst/>
          </a:prstGeom>
        </p:spPr>
      </p:pic>
      <p:sp>
        <p:nvSpPr>
          <p:cNvPr id="19" name="Eingekerbter Richtungspfeil 2">
            <a:extLst>
              <a:ext uri="{FF2B5EF4-FFF2-40B4-BE49-F238E27FC236}">
                <a16:creationId xmlns:a16="http://schemas.microsoft.com/office/drawing/2014/main" id="{3776CA98-CF0F-4A73-873C-49FB67639466}"/>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sp>
        <p:nvSpPr>
          <p:cNvPr id="21" name="Titel 1">
            <a:extLst>
              <a:ext uri="{FF2B5EF4-FFF2-40B4-BE49-F238E27FC236}">
                <a16:creationId xmlns:a16="http://schemas.microsoft.com/office/drawing/2014/main" id="{9A9DFE3F-3B98-4966-974A-756265B6E8E2}"/>
              </a:ext>
            </a:extLst>
          </p:cNvPr>
          <p:cNvSpPr>
            <a:spLocks noGrp="1"/>
          </p:cNvSpPr>
          <p:nvPr>
            <p:ph type="title" hasCustomPrompt="1"/>
          </p:nvPr>
        </p:nvSpPr>
        <p:spPr>
          <a:xfrm>
            <a:off x="252556" y="194404"/>
            <a:ext cx="8637955" cy="324713"/>
          </a:xfrm>
        </p:spPr>
        <p:txBody>
          <a:bodyPr/>
          <a:lstStyle>
            <a:lvl1pPr>
              <a:defRPr/>
            </a:lvl1pPr>
          </a:lstStyle>
          <a:p>
            <a:r>
              <a:rPr lang="de-CH"/>
              <a:t>Bild rechts, Text links</a:t>
            </a:r>
          </a:p>
        </p:txBody>
      </p:sp>
      <p:sp>
        <p:nvSpPr>
          <p:cNvPr id="22" name="Textplatzhalter 5">
            <a:extLst>
              <a:ext uri="{FF2B5EF4-FFF2-40B4-BE49-F238E27FC236}">
                <a16:creationId xmlns:a16="http://schemas.microsoft.com/office/drawing/2014/main" id="{95F4E47B-41B9-4F0E-86DD-4AA4F896C37B}"/>
              </a:ext>
            </a:extLst>
          </p:cNvPr>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pic>
        <p:nvPicPr>
          <p:cNvPr id="16386" name="Picture 2">
            <a:extLst>
              <a:ext uri="{FF2B5EF4-FFF2-40B4-BE49-F238E27FC236}">
                <a16:creationId xmlns:a16="http://schemas.microsoft.com/office/drawing/2014/main" id="{378701F8-8825-49E5-9B8B-83B0F4D14B93}"/>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917" t="70248" r="39967" b="6790"/>
          <a:stretch/>
        </p:blipFill>
        <p:spPr bwMode="auto">
          <a:xfrm>
            <a:off x="7703061" y="792759"/>
            <a:ext cx="12446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54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_Bild_links_Titel_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37945" y="194404"/>
            <a:ext cx="4252567" cy="324713"/>
          </a:xfrm>
        </p:spPr>
        <p:txBody>
          <a:bodyPr/>
          <a:lstStyle>
            <a:lvl1pPr>
              <a:defRPr/>
            </a:lvl1pPr>
          </a:lstStyle>
          <a:p>
            <a:r>
              <a:rPr lang="de-CH"/>
              <a:t>Bild links, Text rechts</a:t>
            </a:r>
          </a:p>
        </p:txBody>
      </p:sp>
      <p:sp>
        <p:nvSpPr>
          <p:cNvPr id="7" name="Bildplatzhalter 6"/>
          <p:cNvSpPr>
            <a:spLocks noGrp="1"/>
          </p:cNvSpPr>
          <p:nvPr>
            <p:ph type="pic" sz="quarter" idx="13"/>
          </p:nvPr>
        </p:nvSpPr>
        <p:spPr>
          <a:xfrm>
            <a:off x="252047" y="194404"/>
            <a:ext cx="4254012" cy="4699069"/>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4637945" y="918469"/>
            <a:ext cx="4254011"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463360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4"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5"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8"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42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_Titel_Untertitel">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707686730"/>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sp>
        <p:nvSpPr>
          <p:cNvPr id="23" name="Titel 9">
            <a:extLst>
              <a:ext uri="{FF2B5EF4-FFF2-40B4-BE49-F238E27FC236}">
                <a16:creationId xmlns:a16="http://schemas.microsoft.com/office/drawing/2014/main" id="{3EAA1BD5-AAF8-4DBE-B07C-42EBE0D206F8}"/>
              </a:ext>
            </a:extLst>
          </p:cNvPr>
          <p:cNvSpPr>
            <a:spLocks noGrp="1"/>
          </p:cNvSpPr>
          <p:nvPr>
            <p:ph type="title"/>
          </p:nvPr>
        </p:nvSpPr>
        <p:spPr>
          <a:xfrm>
            <a:off x="252556" y="194404"/>
            <a:ext cx="8637955" cy="324713"/>
          </a:xfrm>
        </p:spPr>
        <p:txBody>
          <a:bodyPr rIns="30679"/>
          <a:lstStyle/>
          <a:p>
            <a:r>
              <a:rPr lang="de-DE"/>
              <a:t>Titelmasterformat durch Klicken bearbeiten</a:t>
            </a:r>
            <a:endParaRPr lang="de-CH"/>
          </a:p>
        </p:txBody>
      </p:sp>
    </p:spTree>
    <p:extLst>
      <p:ext uri="{BB962C8B-B14F-4D97-AF65-F5344CB8AC3E}">
        <p14:creationId xmlns:p14="http://schemas.microsoft.com/office/powerpoint/2010/main" val="2782427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_Bild_rechts_Titel_durchgehen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Bild rechts, Text links</a:t>
            </a:r>
          </a:p>
        </p:txBody>
      </p:sp>
      <p:sp>
        <p:nvSpPr>
          <p:cNvPr id="7" name="Bildplatzhalter 6"/>
          <p:cNvSpPr>
            <a:spLocks noGrp="1"/>
          </p:cNvSpPr>
          <p:nvPr>
            <p:ph type="pic" sz="quarter" idx="13"/>
          </p:nvPr>
        </p:nvSpPr>
        <p:spPr>
          <a:xfrm>
            <a:off x="4637944" y="898703"/>
            <a:ext cx="4250589" cy="4049315"/>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52048" y="901237"/>
            <a:ext cx="4264739" cy="1077218"/>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252556"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4"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5"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6"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1"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8"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55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_Bild_rechts_Titel_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2047" y="194404"/>
            <a:ext cx="4254015" cy="324713"/>
          </a:xfrm>
        </p:spPr>
        <p:txBody>
          <a:bodyPr/>
          <a:lstStyle>
            <a:lvl1pPr>
              <a:defRPr/>
            </a:lvl1pPr>
          </a:lstStyle>
          <a:p>
            <a:r>
              <a:rPr lang="de-CH"/>
              <a:t>Bild rechts, Text links</a:t>
            </a:r>
          </a:p>
        </p:txBody>
      </p:sp>
      <p:sp>
        <p:nvSpPr>
          <p:cNvPr id="7" name="Bildplatzhalter 6"/>
          <p:cNvSpPr>
            <a:spLocks noGrp="1"/>
          </p:cNvSpPr>
          <p:nvPr>
            <p:ph type="pic" sz="quarter" idx="13"/>
          </p:nvPr>
        </p:nvSpPr>
        <p:spPr>
          <a:xfrm>
            <a:off x="4637941" y="194400"/>
            <a:ext cx="4254539" cy="4699070"/>
          </a:xfrm>
          <a:solidFill>
            <a:srgbClr val="EAEAEA"/>
          </a:solidFill>
        </p:spPr>
        <p:txBody>
          <a:bodyPr>
            <a:noAutofit/>
          </a:bodyPr>
          <a:lstStyle/>
          <a:p>
            <a:r>
              <a:rPr lang="de-DE" dirty="0"/>
              <a:t>Bild durch Klicken auf Symbol hinzufügen</a:t>
            </a:r>
            <a:endParaRPr lang="en-US" dirty="0"/>
          </a:p>
        </p:txBody>
      </p:sp>
      <p:sp>
        <p:nvSpPr>
          <p:cNvPr id="9" name="Textplatzhalter 8"/>
          <p:cNvSpPr>
            <a:spLocks noGrp="1"/>
          </p:cNvSpPr>
          <p:nvPr>
            <p:ph type="body" sz="quarter" idx="14"/>
          </p:nvPr>
        </p:nvSpPr>
        <p:spPr>
          <a:xfrm>
            <a:off x="252048" y="878012"/>
            <a:ext cx="4254011" cy="1333698"/>
          </a:xfrm>
        </p:spPr>
        <p:txBody>
          <a:bodyPr/>
          <a:lstStyle>
            <a:lvl1pPr>
              <a:spcAft>
                <a:spcPts val="511"/>
              </a:spcAft>
              <a:defRPr/>
            </a:lvl1pPr>
            <a:lvl2pPr>
              <a:spcAft>
                <a:spcPts val="511"/>
              </a:spcAft>
              <a:buClr>
                <a:schemeClr val="accent1"/>
              </a:buClr>
              <a:defRPr/>
            </a:lvl2pPr>
            <a:lvl3pPr>
              <a:spcAft>
                <a:spcPts val="511"/>
              </a:spcAft>
              <a:buClr>
                <a:schemeClr val="accent1"/>
              </a:buClr>
              <a:defRPr/>
            </a:lvl3pPr>
            <a:lvl4pPr>
              <a:spcAft>
                <a:spcPts val="511"/>
              </a:spcAft>
              <a:buClr>
                <a:schemeClr val="accent1"/>
              </a:buClr>
              <a:defRPr/>
            </a:lvl4pPr>
            <a:lvl5pPr>
              <a:spcAft>
                <a:spcPts val="511"/>
              </a:spcAft>
              <a:buClr>
                <a:schemeClr val="accent1"/>
              </a:buCl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Textplatzhalter 5"/>
          <p:cNvSpPr>
            <a:spLocks noGrp="1"/>
          </p:cNvSpPr>
          <p:nvPr>
            <p:ph type="body" sz="quarter" idx="17" hasCustomPrompt="1"/>
          </p:nvPr>
        </p:nvSpPr>
        <p:spPr>
          <a:xfrm>
            <a:off x="247709" y="566160"/>
            <a:ext cx="840457" cy="277401"/>
          </a:xfrm>
          <a:solidFill>
            <a:schemeClr val="accent1"/>
          </a:solidFill>
        </p:spPr>
        <p:txBody>
          <a:bodyPr wrap="none" lIns="61358" tIns="30679" rIns="61358" bIns="30679">
            <a:spAutoFit/>
          </a:bodyPr>
          <a:lstStyle>
            <a:lvl1pPr>
              <a:defRPr>
                <a:solidFill>
                  <a:schemeClr val="bg1"/>
                </a:solidFill>
              </a:defRPr>
            </a:lvl1pPr>
          </a:lstStyle>
          <a:p>
            <a:pPr lvl="0"/>
            <a:r>
              <a:rPr lang="de-CH"/>
              <a:t>Untertitel</a:t>
            </a:r>
          </a:p>
        </p:txBody>
      </p:sp>
      <p:sp>
        <p:nvSpPr>
          <p:cNvPr id="12"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14"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15"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
        <p:nvSpPr>
          <p:cNvPr id="19"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20"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559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_Bi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723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el, Untertitel, Freestyle">
    <p:spTree>
      <p:nvGrpSpPr>
        <p:cNvPr id="1" name=""/>
        <p:cNvGrpSpPr/>
        <p:nvPr/>
      </p:nvGrpSpPr>
      <p:grpSpPr>
        <a:xfrm>
          <a:off x="0" y="0"/>
          <a:ext cx="0" cy="0"/>
          <a:chOff x="0" y="0"/>
          <a:chExt cx="0" cy="0"/>
        </a:xfrm>
      </p:grpSpPr>
      <p:sp>
        <p:nvSpPr>
          <p:cNvPr id="12" name="Eingekerbter Richtungspfeil 2">
            <a:extLst>
              <a:ext uri="{FF2B5EF4-FFF2-40B4-BE49-F238E27FC236}">
                <a16:creationId xmlns:a16="http://schemas.microsoft.com/office/drawing/2014/main" id="{E67EEE76-28A2-4B84-BF7E-C9F8BCEE3573}"/>
              </a:ext>
            </a:extLst>
          </p:cNvPr>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9" name="Picture 135">
            <a:extLst>
              <a:ext uri="{FF2B5EF4-FFF2-40B4-BE49-F238E27FC236}">
                <a16:creationId xmlns:a16="http://schemas.microsoft.com/office/drawing/2014/main" id="{1298A4D5-3BC6-46B4-9532-0443AC4358F0}"/>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el 26">
            <a:extLst>
              <a:ext uri="{FF2B5EF4-FFF2-40B4-BE49-F238E27FC236}">
                <a16:creationId xmlns:a16="http://schemas.microsoft.com/office/drawing/2014/main" id="{E4DDEBC3-02FA-475F-B5D2-5C9BD6114D16}"/>
              </a:ext>
            </a:extLst>
          </p:cNvPr>
          <p:cNvSpPr>
            <a:spLocks noGrp="1"/>
          </p:cNvSpPr>
          <p:nvPr>
            <p:ph type="title"/>
          </p:nvPr>
        </p:nvSpPr>
        <p:spPr>
          <a:xfrm>
            <a:off x="252556" y="194404"/>
            <a:ext cx="8637955" cy="324713"/>
          </a:xfrm>
        </p:spPr>
        <p:txBody>
          <a:bodyPr/>
          <a:lstStyle/>
          <a:p>
            <a:endParaRPr lang="de-CH" dirty="0"/>
          </a:p>
        </p:txBody>
      </p:sp>
      <p:sp>
        <p:nvSpPr>
          <p:cNvPr id="11" name="Textplatzhalter 31">
            <a:extLst>
              <a:ext uri="{FF2B5EF4-FFF2-40B4-BE49-F238E27FC236}">
                <a16:creationId xmlns:a16="http://schemas.microsoft.com/office/drawing/2014/main" id="{32BADEDD-AD6E-4C81-93A1-2B2C3C31E434}"/>
              </a:ext>
            </a:extLst>
          </p:cNvPr>
          <p:cNvSpPr txBox="1">
            <a:spLocks/>
          </p:cNvSpPr>
          <p:nvPr userDrawn="1"/>
        </p:nvSpPr>
        <p:spPr>
          <a:xfrm>
            <a:off x="252556" y="554973"/>
            <a:ext cx="1908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endParaRPr lang="de-CH" kern="0" dirty="0">
              <a:solidFill>
                <a:schemeClr val="bg1"/>
              </a:solidFill>
            </a:endParaRPr>
          </a:p>
        </p:txBody>
      </p:sp>
      <p:sp>
        <p:nvSpPr>
          <p:cNvPr id="21" name="Date Placeholder 5">
            <a:extLst>
              <a:ext uri="{FF2B5EF4-FFF2-40B4-BE49-F238E27FC236}">
                <a16:creationId xmlns:a16="http://schemas.microsoft.com/office/drawing/2014/main" id="{6266C22C-BE1F-4CA8-B88C-D681B98289D3}"/>
              </a:ext>
            </a:extLst>
          </p:cNvPr>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rgbClr val="7F7F7F"/>
                </a:solidFill>
                <a:effectLst/>
                <a:uLnTx/>
                <a:uFillTx/>
              </a:defRPr>
            </a:lvl1pPr>
          </a:lstStyle>
          <a:p>
            <a:r>
              <a:rPr lang="de-DE" dirty="0"/>
              <a:t>16. Juli 2021</a:t>
            </a:r>
            <a:endParaRPr lang="de-CH" dirty="0"/>
          </a:p>
        </p:txBody>
      </p:sp>
      <p:sp>
        <p:nvSpPr>
          <p:cNvPr id="22" name="Slide Number Placeholder 4">
            <a:extLst>
              <a:ext uri="{FF2B5EF4-FFF2-40B4-BE49-F238E27FC236}">
                <a16:creationId xmlns:a16="http://schemas.microsoft.com/office/drawing/2014/main" id="{CCF14D78-38B3-4362-81C1-60764D662E8D}"/>
              </a:ext>
            </a:extLst>
          </p:cNvPr>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rgbClr val="7F7F7F"/>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3" name="Footer Placeholder 1">
            <a:extLst>
              <a:ext uri="{FF2B5EF4-FFF2-40B4-BE49-F238E27FC236}">
                <a16:creationId xmlns:a16="http://schemas.microsoft.com/office/drawing/2014/main" id="{997D6BA0-7CC6-442A-AFEB-40E3E40EAFAD}"/>
              </a:ext>
            </a:extLst>
          </p:cNvPr>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rgbClr val="7F7F7F"/>
                </a:solidFill>
                <a:effectLst/>
                <a:uLnTx/>
                <a:uFillTx/>
              </a:defRPr>
            </a:lvl1pPr>
          </a:lstStyle>
          <a:p>
            <a:r>
              <a:rPr lang="de-CH" noProof="0" dirty="0"/>
              <a:t>Migros-Genossenschafts-Bund | Hanna Krayer | Webinar "Nachhaltigkeit echt anders - wie die Migros mit Mut Neuland betritt"</a:t>
            </a:r>
          </a:p>
        </p:txBody>
      </p:sp>
    </p:spTree>
    <p:extLst>
      <p:ext uri="{BB962C8B-B14F-4D97-AF65-F5344CB8AC3E}">
        <p14:creationId xmlns:p14="http://schemas.microsoft.com/office/powerpoint/2010/main" val="2483134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el, Untertitel, Inhaltsplatzhalter">
    <p:bg>
      <p:bgPr>
        <a:solidFill>
          <a:schemeClr val="tx1">
            <a:lumMod val="50000"/>
            <a:lumOff val="50000"/>
          </a:schemeClr>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4" name="Textplatzhalter 5"/>
          <p:cNvSpPr>
            <a:spLocks noGrp="1"/>
          </p:cNvSpPr>
          <p:nvPr>
            <p:ph type="body" sz="quarter" idx="11" hasCustomPrompt="1"/>
          </p:nvPr>
        </p:nvSpPr>
        <p:spPr>
          <a:xfrm>
            <a:off x="252553" y="522395"/>
            <a:ext cx="825598" cy="288147"/>
          </a:xfrm>
          <a:prstGeom prst="rect">
            <a:avLst/>
          </a:prstGeom>
          <a:solidFill>
            <a:schemeClr val="accent1"/>
          </a:solidFill>
        </p:spPr>
        <p:txBody>
          <a:bodyPr wrap="none" lIns="72000" tIns="36000" rIns="36000" bIns="36000" anchor="ctr" anchorCtr="0">
            <a:spAutoFit/>
          </a:bodyPr>
          <a:lstStyle>
            <a:lvl1pPr marL="0" indent="0">
              <a:buNone/>
              <a:defRPr>
                <a:solidFill>
                  <a:schemeClr val="bg1"/>
                </a:solidFill>
              </a:defRPr>
            </a:lvl1pPr>
          </a:lstStyle>
          <a:p>
            <a:pPr lvl="0"/>
            <a:r>
              <a:rPr lang="de-CH"/>
              <a:t>Untertitel</a:t>
            </a:r>
          </a:p>
        </p:txBody>
      </p:sp>
      <p:sp>
        <p:nvSpPr>
          <p:cNvPr id="10" name="Titel 9"/>
          <p:cNvSpPr>
            <a:spLocks noGrp="1"/>
          </p:cNvSpPr>
          <p:nvPr>
            <p:ph type="title"/>
          </p:nvPr>
        </p:nvSpPr>
        <p:spPr>
          <a:solidFill>
            <a:schemeClr val="tx2"/>
          </a:solidFill>
        </p:spPr>
        <p:txBody>
          <a:bodyPr rIns="36000"/>
          <a:lstStyle/>
          <a:p>
            <a:r>
              <a:rPr lang="de-CH"/>
              <a:t>Titelmasterformat durch Klicken bearbeiten</a:t>
            </a:r>
          </a:p>
        </p:txBody>
      </p:sp>
      <p:sp>
        <p:nvSpPr>
          <p:cNvPr id="20" name="Inhaltsplatzhalter 7"/>
          <p:cNvSpPr>
            <a:spLocks noGrp="1"/>
          </p:cNvSpPr>
          <p:nvPr>
            <p:ph sz="quarter" idx="12"/>
          </p:nvPr>
        </p:nvSpPr>
        <p:spPr>
          <a:xfrm>
            <a:off x="252555" y="844153"/>
            <a:ext cx="8637955" cy="1094980"/>
          </a:xfrm>
        </p:spPr>
        <p:txBody>
          <a:bodyPr/>
          <a:lstStyle>
            <a:lvl1pPr>
              <a:lnSpc>
                <a:spcPct val="103000"/>
              </a:lnSpc>
              <a:defRPr/>
            </a:lvl1pPr>
            <a:lvl2pPr>
              <a:lnSpc>
                <a:spcPct val="103000"/>
              </a:lnSpc>
              <a:defRPr/>
            </a:lvl2pPr>
            <a:lvl3pPr>
              <a:lnSpc>
                <a:spcPct val="103000"/>
              </a:lnSpc>
              <a:defRPr/>
            </a:lvl3pPr>
            <a:lvl4pPr>
              <a:lnSpc>
                <a:spcPct val="103000"/>
              </a:lnSpc>
              <a:defRPr/>
            </a:lvl4pPr>
            <a:lvl5pPr>
              <a:lnSpc>
                <a:spcPct val="103000"/>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1" name="Fußzeilenplatzhalter 24"/>
          <p:cNvSpPr txBox="1"/>
          <p:nvPr userDrawn="1"/>
        </p:nvSpPr>
        <p:spPr>
          <a:xfrm>
            <a:off x="1080492" y="4980459"/>
            <a:ext cx="5723796" cy="92333"/>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de-CH" sz="600" b="0"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
        <p:nvSpPr>
          <p:cNvPr id="22" name="Date Placeholder 5"/>
          <p:cNvSpPr>
            <a:spLocks noGrp="1"/>
          </p:cNvSpPr>
          <p:nvPr>
            <p:ph type="dt" sz="half" idx="2"/>
          </p:nvPr>
        </p:nvSpPr>
        <p:spPr>
          <a:xfrm>
            <a:off x="8136679" y="4980460"/>
            <a:ext cx="635764" cy="92333"/>
          </a:xfrm>
          <a:prstGeom prst="rect">
            <a:avLst/>
          </a:prstGeom>
          <a:noFill/>
        </p:spPr>
        <p:txBody>
          <a:bodyPr wrap="square" lIns="0" tIns="0" rIns="0" bIns="0">
            <a:spAutoFit/>
          </a:bodyPr>
          <a:lstStyle>
            <a:lvl1pPr>
              <a:defRPr kumimoji="0" lang="en-GB" sz="600" b="0" i="0" u="none" strike="noStrike" cap="none" spc="0" normalizeH="0" baseline="0" smtClean="0">
                <a:ln>
                  <a:noFill/>
                </a:ln>
                <a:solidFill>
                  <a:schemeClr val="bg1">
                    <a:lumMod val="50000"/>
                  </a:schemeClr>
                </a:solidFill>
                <a:effectLst/>
                <a:uLnTx/>
                <a:uFillTx/>
              </a:defRPr>
            </a:lvl1pPr>
          </a:lstStyle>
          <a:p>
            <a:r>
              <a:rPr lang="de-DE" dirty="0"/>
              <a:t>16. Juli 2021</a:t>
            </a:r>
            <a:endParaRPr lang="de-CH" dirty="0"/>
          </a:p>
        </p:txBody>
      </p:sp>
      <p:sp>
        <p:nvSpPr>
          <p:cNvPr id="23" name="Slide Number Placeholder 4"/>
          <p:cNvSpPr>
            <a:spLocks noGrp="1"/>
          </p:cNvSpPr>
          <p:nvPr>
            <p:ph type="sldNum" sz="quarter" idx="4"/>
          </p:nvPr>
        </p:nvSpPr>
        <p:spPr>
          <a:xfrm>
            <a:off x="8628870" y="4980460"/>
            <a:ext cx="263610" cy="92333"/>
          </a:xfrm>
          <a:prstGeom prst="rect">
            <a:avLst/>
          </a:prstGeom>
          <a:noFill/>
        </p:spPr>
        <p:txBody>
          <a:bodyPr wrap="square" lIns="0" tIns="0" rIns="0" bIns="0">
            <a:spAutoFit/>
          </a:bodyPr>
          <a:lstStyle>
            <a:lvl1pPr marL="0" marR="0" indent="0" algn="r" defTabSz="685800" rtl="0" eaLnBrk="1" fontAlgn="base" latinLnBrk="0" hangingPunct="1">
              <a:lnSpc>
                <a:spcPct val="100000"/>
              </a:lnSpc>
              <a:spcBef>
                <a:spcPct val="0"/>
              </a:spcBef>
              <a:spcAft>
                <a:spcPct val="0"/>
              </a:spcAft>
              <a:buClrTx/>
              <a:buSzTx/>
              <a:buFontTx/>
              <a:buNone/>
              <a:defRPr kumimoji="0" lang="en-GB" sz="6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24" name="Footer Placeholder 1"/>
          <p:cNvSpPr>
            <a:spLocks noGrp="1"/>
          </p:cNvSpPr>
          <p:nvPr>
            <p:ph type="ftr" sz="quarter" idx="3"/>
          </p:nvPr>
        </p:nvSpPr>
        <p:spPr>
          <a:xfrm>
            <a:off x="1003017" y="4981502"/>
            <a:ext cx="5483077" cy="92333"/>
          </a:xfrm>
          <a:prstGeom prst="rect">
            <a:avLst/>
          </a:prstGeom>
          <a:noFill/>
        </p:spPr>
        <p:txBody>
          <a:bodyPr wrap="square" lIns="0" tIns="0" rIns="0" bIns="0">
            <a:spAutoFit/>
          </a:bodyPr>
          <a:lstStyle>
            <a:lvl1pPr>
              <a:defRPr kumimoji="0" lang="en-GB" sz="600" b="0" i="0" u="none" strike="noStrike" cap="none" spc="0" normalizeH="0" baseline="0">
                <a:ln>
                  <a:noFill/>
                </a:ln>
                <a:solidFill>
                  <a:schemeClr val="bg1">
                    <a:lumMod val="50000"/>
                  </a:schemeClr>
                </a:solidFill>
                <a:effectLst/>
                <a:uLnTx/>
                <a:uFillTx/>
              </a:defRPr>
            </a:lvl1pPr>
          </a:lstStyle>
          <a:p>
            <a:r>
              <a:rPr lang="de-CH" dirty="0"/>
              <a:t>Migros-Genossenschafts-Bund | Hanna Krayer | Webinar "Nachhaltigkeit echt anders - wie die Migros mit Mut Neuland betritt"</a:t>
            </a:r>
          </a:p>
        </p:txBody>
      </p:sp>
    </p:spTree>
    <p:extLst>
      <p:ext uri="{BB962C8B-B14F-4D97-AF65-F5344CB8AC3E}">
        <p14:creationId xmlns:p14="http://schemas.microsoft.com/office/powerpoint/2010/main" val="61330584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1298601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14" name="Grafik 13" descr="Ein Bild, das Gras, Baum, draußen, Pflanze enthält.&#10;&#10;Automatisch generierte Beschreibung">
            <a:extLst>
              <a:ext uri="{FF2B5EF4-FFF2-40B4-BE49-F238E27FC236}">
                <a16:creationId xmlns:a16="http://schemas.microsoft.com/office/drawing/2014/main" id="{71B38249-BC60-4582-9586-D7F47AB9F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019142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90730286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14" name="Grafik 13" descr="Ein Bild, das Gras, Baum, draußen, Pflanze enthält.&#10;&#10;Automatisch generierte Beschreibung">
            <a:extLst>
              <a:ext uri="{FF2B5EF4-FFF2-40B4-BE49-F238E27FC236}">
                <a16:creationId xmlns:a16="http://schemas.microsoft.com/office/drawing/2014/main" id="{71B38249-BC60-4582-9586-D7F47AB9F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hteck 2">
            <a:extLst>
              <a:ext uri="{FF2B5EF4-FFF2-40B4-BE49-F238E27FC236}">
                <a16:creationId xmlns:a16="http://schemas.microsoft.com/office/drawing/2014/main" id="{51B021E7-E1AE-4864-A753-16C648249815}"/>
              </a:ext>
            </a:extLst>
          </p:cNvPr>
          <p:cNvSpPr/>
          <p:nvPr userDrawn="1"/>
        </p:nvSpPr>
        <p:spPr bwMode="auto">
          <a:xfrm>
            <a:off x="0" y="0"/>
            <a:ext cx="9144000" cy="5143500"/>
          </a:xfrm>
          <a:prstGeom prst="rect">
            <a:avLst/>
          </a:prstGeom>
          <a:solidFill>
            <a:srgbClr val="FFFFFF">
              <a:alpha val="43922"/>
            </a:srgbClr>
          </a:solidFill>
          <a:ln w="12700">
            <a:noFill/>
            <a:miter lim="800000"/>
            <a:headEnd/>
            <a:tailEnd/>
          </a:ln>
        </p:spPr>
        <p:txBody>
          <a:bodyPr rtlCol="0" anchor="ctr"/>
          <a:lstStyle/>
          <a:p>
            <a:pPr algn="ctr"/>
            <a:endParaRPr lang="de-CH" dirty="0"/>
          </a:p>
        </p:txBody>
      </p:sp>
    </p:spTree>
    <p:extLst>
      <p:ext uri="{BB962C8B-B14F-4D97-AF65-F5344CB8AC3E}">
        <p14:creationId xmlns:p14="http://schemas.microsoft.com/office/powerpoint/2010/main" val="333790812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9425920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Folie" r:id="rId3" imgW="0" imgH="0" progId="TCLayout.ActiveDocument.1">
                  <p:embed/>
                </p:oleObj>
              </mc:Choice>
              <mc:Fallback>
                <p:oleObj name="think-cell Folie" r:id="rId3" imgW="0" imgH="0" progId="TCLayout.ActiveDocument.1">
                  <p:embed/>
                  <p:pic>
                    <p:nvPicPr>
                      <p:cNvPr id="2" name="Objekt 1" hidden="1"/>
                      <p:cNvPicPr/>
                      <p:nvPr/>
                    </p:nvPicPr>
                    <p:blipFill>
                      <a:blip r:embed="rId4"/>
                      <a:stretch>
                        <a:fillRect/>
                      </a:stretch>
                    </p:blipFill>
                    <p:spPr>
                      <a:xfrm>
                        <a:off x="1466" y="1192"/>
                        <a:ext cx="1465" cy="1190"/>
                      </a:xfrm>
                      <a:prstGeom prst="rect">
                        <a:avLst/>
                      </a:prstGeom>
                    </p:spPr>
                  </p:pic>
                </p:oleObj>
              </mc:Fallback>
            </mc:AlternateContent>
          </a:graphicData>
        </a:graphic>
      </p:graphicFrame>
      <p:pic>
        <p:nvPicPr>
          <p:cNvPr id="4" name="Grafik 3" descr="Ein Bild, das Gras, draußen, Himmel, Feld enthält.&#10;&#10;Automatisch generierte Beschreibung">
            <a:extLst>
              <a:ext uri="{FF2B5EF4-FFF2-40B4-BE49-F238E27FC236}">
                <a16:creationId xmlns:a16="http://schemas.microsoft.com/office/drawing/2014/main" id="{832BB9F5-93BA-4567-820F-0BDE8B2B67A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326" t="20374" r="6575" b="5657"/>
          <a:stretch/>
        </p:blipFill>
        <p:spPr>
          <a:xfrm>
            <a:off x="0" y="0"/>
            <a:ext cx="9144000" cy="5143500"/>
          </a:xfrm>
          <a:prstGeom prst="rect">
            <a:avLst/>
          </a:prstGeom>
        </p:spPr>
      </p:pic>
    </p:spTree>
    <p:extLst>
      <p:ext uri="{BB962C8B-B14F-4D97-AF65-F5344CB8AC3E}">
        <p14:creationId xmlns:p14="http://schemas.microsoft.com/office/powerpoint/2010/main" val="12930425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_Titel_Freestyl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725597404"/>
              </p:ext>
            </p:extLst>
          </p:nvPr>
        </p:nvGraphicFramePr>
        <p:xfrm>
          <a:off x="1469"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 name="Objekt 1" hidden="1"/>
                      <p:cNvPicPr/>
                      <p:nvPr/>
                    </p:nvPicPr>
                    <p:blipFill>
                      <a:blip r:embed="rId4"/>
                      <a:stretch>
                        <a:fillRect/>
                      </a:stretch>
                    </p:blipFill>
                    <p:spPr>
                      <a:xfrm>
                        <a:off x="1469" y="1192"/>
                        <a:ext cx="1465" cy="1190"/>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05A9104A-C113-4997-9309-973751167541}"/>
              </a:ext>
            </a:extLst>
          </p:cNvPr>
          <p:cNvPicPr>
            <a:picLocks/>
          </p:cNvPicPr>
          <p:nvPr userDrawn="1"/>
        </p:nvPicPr>
        <p:blipFill rotWithShape="1">
          <a:blip r:embed="rId5">
            <a:extLst>
              <a:ext uri="{28A0092B-C50C-407E-A947-70E740481C1C}">
                <a14:useLocalDpi xmlns:a14="http://schemas.microsoft.com/office/drawing/2010/main" val="0"/>
              </a:ext>
            </a:extLst>
          </a:blip>
          <a:srcRect t="19539"/>
          <a:stretch/>
        </p:blipFill>
        <p:spPr>
          <a:xfrm>
            <a:off x="-9068" y="0"/>
            <a:ext cx="9144001" cy="5143500"/>
          </a:xfrm>
          <a:prstGeom prst="rect">
            <a:avLst/>
          </a:prstGeom>
        </p:spPr>
      </p:pic>
    </p:spTree>
    <p:extLst>
      <p:ext uri="{BB962C8B-B14F-4D97-AF65-F5344CB8AC3E}">
        <p14:creationId xmlns:p14="http://schemas.microsoft.com/office/powerpoint/2010/main" val="362809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_Titel_Untertitel_Inhaltsplatzspeich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Inhaltsplatzhalter 3"/>
          <p:cNvSpPr>
            <a:spLocks noGrp="1"/>
          </p:cNvSpPr>
          <p:nvPr>
            <p:ph sz="quarter" idx="10"/>
          </p:nvPr>
        </p:nvSpPr>
        <p:spPr>
          <a:xfrm>
            <a:off x="252048" y="918469"/>
            <a:ext cx="8638443" cy="107721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5"/>
          <p:cNvSpPr>
            <a:spLocks noGrp="1"/>
          </p:cNvSpPr>
          <p:nvPr>
            <p:ph type="body" sz="quarter" idx="11" hasCustomPrompt="1"/>
          </p:nvPr>
        </p:nvSpPr>
        <p:spPr>
          <a:xfrm>
            <a:off x="252556" y="566160"/>
            <a:ext cx="809479" cy="277401"/>
          </a:xfrm>
          <a:solidFill>
            <a:schemeClr val="accent1"/>
          </a:solidFill>
        </p:spPr>
        <p:txBody>
          <a:bodyPr wrap="none" lIns="61358" tIns="30679" rIns="30679" bIns="30679" anchor="ctr" anchorCtr="0">
            <a:spAutoFit/>
          </a:bodyPr>
          <a:lstStyle>
            <a:lvl1pPr>
              <a:defRPr>
                <a:solidFill>
                  <a:schemeClr val="bg1"/>
                </a:solidFill>
              </a:defRPr>
            </a:lvl1pPr>
          </a:lstStyle>
          <a:p>
            <a:pPr lvl="0"/>
            <a:r>
              <a:rPr lang="de-CH"/>
              <a:t>Untertitel</a:t>
            </a:r>
          </a:p>
        </p:txBody>
      </p:sp>
      <p:sp>
        <p:nvSpPr>
          <p:cNvPr id="6" name="Fußzeilenplatzhalter 24"/>
          <p:cNvSpPr txBox="1">
            <a:spLocks/>
          </p:cNvSpPr>
          <p:nvPr userDrawn="1"/>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7" name="Date Placeholder 5"/>
          <p:cNvSpPr>
            <a:spLocks noGrp="1"/>
          </p:cNvSpPr>
          <p:nvPr>
            <p:ph type="dt" sz="half" idx="2"/>
          </p:nvPr>
        </p:nvSpPr>
        <p:spPr>
          <a:xfrm>
            <a:off x="8136679" y="4980461"/>
            <a:ext cx="635764" cy="107722"/>
          </a:xfrm>
          <a:prstGeom prst="rect">
            <a:avLst/>
          </a:prstGeom>
          <a:noFill/>
        </p:spPr>
        <p:txBody>
          <a:bodyPr wrap="square" lIns="0" tIns="0" rIns="0" bIns="0">
            <a:spAutoFit/>
          </a:bodyPr>
          <a:lstStyle>
            <a:lvl1pPr>
              <a:defRPr kumimoji="0" lang="en-GB" sz="700" b="0" i="0" u="none" strike="noStrike" cap="none" spc="0" normalizeH="0" baseline="0" smtClean="0">
                <a:ln>
                  <a:noFill/>
                </a:ln>
                <a:solidFill>
                  <a:schemeClr val="bg1">
                    <a:lumMod val="50000"/>
                  </a:schemeClr>
                </a:solidFill>
                <a:effectLst/>
                <a:uLnTx/>
                <a:uFillTx/>
              </a:defRPr>
            </a:lvl1pPr>
          </a:lstStyle>
          <a:p>
            <a:r>
              <a:rPr lang="de-DE"/>
              <a:t>8. Oktober 2021</a:t>
            </a:r>
            <a:endParaRPr lang="de-CH" dirty="0"/>
          </a:p>
        </p:txBody>
      </p:sp>
      <p:sp>
        <p:nvSpPr>
          <p:cNvPr id="8" name="Slide Number Placeholder 4"/>
          <p:cNvSpPr>
            <a:spLocks noGrp="1"/>
          </p:cNvSpPr>
          <p:nvPr>
            <p:ph type="sldNum" sz="quarter" idx="4"/>
          </p:nvPr>
        </p:nvSpPr>
        <p:spPr>
          <a:xfrm>
            <a:off x="8628869" y="4980461"/>
            <a:ext cx="263611" cy="107722"/>
          </a:xfrm>
          <a:prstGeom prst="rect">
            <a:avLst/>
          </a:prstGeom>
          <a:noFill/>
        </p:spPr>
        <p:txBody>
          <a:bodyPr wrap="square" lIns="0" tIns="0" rIns="0" bIns="0">
            <a:spAutoFit/>
          </a:bodyPr>
          <a:lstStyle>
            <a:lvl1pPr marL="0" marR="0" indent="0" algn="r" defTabSz="779233" rtl="0" eaLnBrk="1" fontAlgn="base" latinLnBrk="0" hangingPunct="1">
              <a:lnSpc>
                <a:spcPct val="100000"/>
              </a:lnSpc>
              <a:spcBef>
                <a:spcPct val="0"/>
              </a:spcBef>
              <a:spcAft>
                <a:spcPct val="0"/>
              </a:spcAft>
              <a:buClrTx/>
              <a:buSzTx/>
              <a:buFontTx/>
              <a:buNone/>
              <a:tabLst/>
              <a:defRPr kumimoji="0" lang="en-GB" sz="700" b="0" i="0" u="none" strike="noStrike" cap="none" spc="0" normalizeH="0" baseline="0">
                <a:ln>
                  <a:noFill/>
                </a:ln>
                <a:solidFill>
                  <a:schemeClr val="bg1">
                    <a:lumMod val="50000"/>
                  </a:schemeClr>
                </a:solidFill>
                <a:effectLst/>
                <a:uLnTx/>
                <a:uFillTx/>
              </a:defRPr>
            </a:lvl1pPr>
          </a:lstStyle>
          <a:p>
            <a:pPr>
              <a:defRPr/>
            </a:pPr>
            <a:r>
              <a:rPr lang="de-CH" dirty="0"/>
              <a:t>| </a:t>
            </a:r>
            <a:fld id="{E81B8D95-AA0C-433D-B79A-00E7CF97219C}" type="slidenum">
              <a:rPr lang="de-CH" smtClean="0"/>
              <a:pPr>
                <a:defRPr/>
              </a:pPr>
              <a:t>‹Nr.›</a:t>
            </a:fld>
            <a:endParaRPr lang="de-CH" dirty="0"/>
          </a:p>
        </p:txBody>
      </p:sp>
      <p:sp>
        <p:nvSpPr>
          <p:cNvPr id="9" name="Footer Placeholder 1"/>
          <p:cNvSpPr>
            <a:spLocks noGrp="1"/>
          </p:cNvSpPr>
          <p:nvPr>
            <p:ph type="ftr" sz="quarter" idx="3"/>
          </p:nvPr>
        </p:nvSpPr>
        <p:spPr>
          <a:xfrm>
            <a:off x="1003019" y="4981503"/>
            <a:ext cx="5483077" cy="107722"/>
          </a:xfrm>
          <a:prstGeom prst="rect">
            <a:avLst/>
          </a:prstGeom>
          <a:noFill/>
        </p:spPr>
        <p:txBody>
          <a:bodyPr wrap="square" lIns="0" tIns="0" rIns="0" bIns="0">
            <a:spAutoFit/>
          </a:bodyPr>
          <a:lstStyle>
            <a:lvl1pPr>
              <a:defRPr kumimoji="0" lang="en-GB" sz="700" b="0" i="0" u="none" strike="noStrike" cap="none" spc="0" normalizeH="0" baseline="0" dirty="0">
                <a:ln>
                  <a:noFill/>
                </a:ln>
                <a:solidFill>
                  <a:schemeClr val="bg1">
                    <a:lumMod val="50000"/>
                  </a:schemeClr>
                </a:solidFill>
                <a:effectLst/>
                <a:uLnTx/>
                <a:uFillTx/>
              </a:defRPr>
            </a:lvl1pPr>
          </a:lstStyle>
          <a:p>
            <a:r>
              <a:rPr lang="de-CH"/>
              <a:t>Migros-Genossenschafts-Bund | Hanna Krayer | Nachhaltigkeit echt anders - Wie die Migros mit Mut Neuland betritt</a:t>
            </a:r>
            <a:endParaRPr lang="de-CH" dirty="0"/>
          </a:p>
        </p:txBody>
      </p:sp>
      <p:sp>
        <p:nvSpPr>
          <p:cNvPr id="12" name="Eingekerbter Richtungspfeil 2"/>
          <p:cNvSpPr/>
          <p:nvPr userDrawn="1"/>
        </p:nvSpPr>
        <p:spPr bwMode="auto">
          <a:xfrm>
            <a:off x="83478" y="4960839"/>
            <a:ext cx="66463" cy="108000"/>
          </a:xfrm>
          <a:prstGeom prst="chevron">
            <a:avLst>
              <a:gd name="adj" fmla="val 60698"/>
            </a:avLst>
          </a:prstGeom>
          <a:solidFill>
            <a:schemeClr val="accent1"/>
          </a:solidFill>
          <a:ln w="6350">
            <a:noFill/>
            <a:miter lim="800000"/>
            <a:headEnd/>
            <a:tailEnd/>
          </a:ln>
        </p:spPr>
        <p:txBody>
          <a:bodyPr vert="horz" lIns="0" tIns="0" rIns="0" bIns="0" rtlCol="0" anchor="ctr" anchorCtr="1"/>
          <a:lstStyle/>
          <a:p>
            <a:pPr algn="ctr" eaLnBrk="0" hangingPunct="0"/>
            <a:endParaRPr lang="de-CH" sz="1400" dirty="0"/>
          </a:p>
        </p:txBody>
      </p:sp>
      <p:pic>
        <p:nvPicPr>
          <p:cNvPr id="13" name="Picture 135"/>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996" y="4969788"/>
            <a:ext cx="468000" cy="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06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oleObject" Target="../embeddings/oleObject14.bin"/><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ags" Target="../tags/tag19.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 Id="rId30"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oleObject" Target="../embeddings/oleObject14.bin"/><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tags" Target="../tags/tag3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3.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7"/>
            </p:custDataLst>
            <p:extLst>
              <p:ext uri="{D42A27DB-BD31-4B8C-83A1-F6EECF244321}">
                <p14:modId xmlns:p14="http://schemas.microsoft.com/office/powerpoint/2010/main" val="4140322949"/>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28" imgW="270" imgH="270" progId="TCLayout.ActiveDocument.1">
                  <p:embed/>
                </p:oleObj>
              </mc:Choice>
              <mc:Fallback>
                <p:oleObj name="think-cell Folie" r:id="rId28" imgW="270" imgH="270" progId="TCLayout.ActiveDocument.1">
                  <p:embed/>
                  <p:pic>
                    <p:nvPicPr>
                      <p:cNvPr id="3" name="Objekt 2" hidden="1"/>
                      <p:cNvPicPr/>
                      <p:nvPr/>
                    </p:nvPicPr>
                    <p:blipFill>
                      <a:blip r:embed="rId29"/>
                      <a:stretch>
                        <a:fillRect/>
                      </a:stretch>
                    </p:blipFill>
                    <p:spPr>
                      <a:xfrm>
                        <a:off x="1470" y="1193"/>
                        <a:ext cx="1465" cy="1190"/>
                      </a:xfrm>
                      <a:prstGeom prst="rect">
                        <a:avLst/>
                      </a:prstGeom>
                    </p:spPr>
                  </p:pic>
                </p:oleObj>
              </mc:Fallback>
            </mc:AlternateContent>
          </a:graphicData>
        </a:graphic>
      </p:graphicFrame>
      <p:sp>
        <p:nvSpPr>
          <p:cNvPr id="844802" name="Rectangle 2"/>
          <p:cNvSpPr>
            <a:spLocks noGrp="1" noChangeArrowheads="1"/>
          </p:cNvSpPr>
          <p:nvPr>
            <p:ph type="title"/>
          </p:nvPr>
        </p:nvSpPr>
        <p:spPr bwMode="auto">
          <a:xfrm>
            <a:off x="252556" y="194404"/>
            <a:ext cx="8637955" cy="324713"/>
          </a:xfrm>
          <a:prstGeom prst="rect">
            <a:avLst/>
          </a:prstGeom>
          <a:solidFill>
            <a:schemeClr val="tx2"/>
          </a:solidFill>
          <a:ln w="9525">
            <a:noFill/>
            <a:miter lim="800000"/>
            <a:headEnd/>
            <a:tailEnd/>
          </a:ln>
        </p:spPr>
        <p:txBody>
          <a:bodyPr vert="horz" wrap="square" lIns="61358" tIns="30679" rIns="30679" bIns="30679" numCol="1" anchor="ctr" anchorCtr="0" compatLnSpc="1">
            <a:prstTxWarp prst="textNoShape">
              <a:avLst/>
            </a:prstTxWarp>
            <a:noAutofit/>
          </a:bodyPr>
          <a:lstStyle/>
          <a:p>
            <a:pPr lvl="0"/>
            <a:r>
              <a:rPr lang="de-CH"/>
              <a:t>Titelmasterformat durch Klicken bearbeiten</a:t>
            </a:r>
          </a:p>
        </p:txBody>
      </p:sp>
      <p:sp>
        <p:nvSpPr>
          <p:cNvPr id="844803" name="Rectangle 3"/>
          <p:cNvSpPr>
            <a:spLocks noGrp="1" noChangeArrowheads="1"/>
          </p:cNvSpPr>
          <p:nvPr>
            <p:ph type="body" idx="1"/>
          </p:nvPr>
        </p:nvSpPr>
        <p:spPr bwMode="auto">
          <a:xfrm>
            <a:off x="250393" y="844195"/>
            <a:ext cx="8632807" cy="10772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8" name="Fußzeilenplatzhalter 24"/>
          <p:cNvSpPr txBox="1">
            <a:spLocks/>
          </p:cNvSpPr>
          <p:nvPr/>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cxnSp>
        <p:nvCxnSpPr>
          <p:cNvPr id="90" name="Gerade Verbindung 25"/>
          <p:cNvCxnSpPr/>
          <p:nvPr/>
        </p:nvCxnSpPr>
        <p:spPr>
          <a:xfrm rot="5400000" flipH="1">
            <a:off x="216642" y="-45884"/>
            <a:ext cx="675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bwMode="auto">
          <a:xfrm>
            <a:off x="157172" y="-182285"/>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cxnSp>
        <p:nvCxnSpPr>
          <p:cNvPr id="92" name="Gerade Verbindung 27"/>
          <p:cNvCxnSpPr/>
          <p:nvPr/>
        </p:nvCxnSpPr>
        <p:spPr>
          <a:xfrm rot="5400000" flipH="1">
            <a:off x="8856759" y="-45884"/>
            <a:ext cx="675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feld 92"/>
          <p:cNvSpPr txBox="1"/>
          <p:nvPr/>
        </p:nvSpPr>
        <p:spPr bwMode="auto">
          <a:xfrm>
            <a:off x="8789976" y="-182285"/>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sp>
        <p:nvSpPr>
          <p:cNvPr id="41" name="Textfeld 40"/>
          <p:cNvSpPr txBox="1"/>
          <p:nvPr/>
        </p:nvSpPr>
        <p:spPr bwMode="auto">
          <a:xfrm>
            <a:off x="-247232" y="4847012"/>
            <a:ext cx="107402" cy="92333"/>
          </a:xfrm>
          <a:prstGeom prst="rect">
            <a:avLst/>
          </a:prstGeom>
          <a:noFill/>
          <a:ln w="9525">
            <a:noFill/>
            <a:miter lim="800000"/>
            <a:headEnd/>
            <a:tailEnd/>
          </a:ln>
        </p:spPr>
        <p:txBody>
          <a:bodyPr wrap="none" lIns="0" tIns="0" rIns="0" bIns="0" rtlCol="0">
            <a:spAutoFit/>
          </a:bodyPr>
          <a:lstStyle/>
          <a:p>
            <a:pPr eaLnBrk="0" hangingPunct="0">
              <a:buClr>
                <a:schemeClr val="tx2"/>
              </a:buClr>
              <a:buSzPct val="100000"/>
            </a:pPr>
            <a:r>
              <a:rPr lang="de-CH" sz="600" dirty="0">
                <a:solidFill>
                  <a:schemeClr val="bg1"/>
                </a:solidFill>
              </a:rPr>
              <a:t>8.6</a:t>
            </a:r>
          </a:p>
        </p:txBody>
      </p:sp>
      <p:sp>
        <p:nvSpPr>
          <p:cNvPr id="42" name="Textfeld 41"/>
          <p:cNvSpPr txBox="1"/>
          <p:nvPr/>
        </p:nvSpPr>
        <p:spPr bwMode="auto">
          <a:xfrm>
            <a:off x="-247232" y="500708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9.2</a:t>
            </a:r>
          </a:p>
        </p:txBody>
      </p:sp>
      <p:cxnSp>
        <p:nvCxnSpPr>
          <p:cNvPr id="43" name="Gerade Verbindung 21"/>
          <p:cNvCxnSpPr>
            <a:cxnSpLocks/>
          </p:cNvCxnSpPr>
          <p:nvPr/>
        </p:nvCxnSpPr>
        <p:spPr>
          <a:xfrm flipH="1">
            <a:off x="-92145" y="5054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bwMode="auto">
          <a:xfrm>
            <a:off x="-247232" y="108704"/>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8.8</a:t>
            </a:r>
          </a:p>
        </p:txBody>
      </p:sp>
      <p:cxnSp>
        <p:nvCxnSpPr>
          <p:cNvPr id="46" name="Gerade Verbindung 45"/>
          <p:cNvCxnSpPr/>
          <p:nvPr/>
        </p:nvCxnSpPr>
        <p:spPr>
          <a:xfrm>
            <a:off x="-60231" y="842733"/>
            <a:ext cx="0" cy="4050736"/>
          </a:xfrm>
          <a:prstGeom prst="line">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bwMode="auto">
          <a:xfrm>
            <a:off x="-247232" y="79971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6.4</a:t>
            </a:r>
          </a:p>
        </p:txBody>
      </p:sp>
      <p:cxnSp>
        <p:nvCxnSpPr>
          <p:cNvPr id="49" name="Gerade Verbindung 39"/>
          <p:cNvCxnSpPr>
            <a:cxnSpLocks/>
          </p:cNvCxnSpPr>
          <p:nvPr/>
        </p:nvCxnSpPr>
        <p:spPr>
          <a:xfrm flipH="1">
            <a:off x="-105473" y="842619"/>
            <a:ext cx="99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feld 53"/>
          <p:cNvSpPr txBox="1"/>
          <p:nvPr/>
        </p:nvSpPr>
        <p:spPr bwMode="auto">
          <a:xfrm>
            <a:off x="-247232" y="681543"/>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6.6</a:t>
            </a:r>
          </a:p>
        </p:txBody>
      </p:sp>
      <p:cxnSp>
        <p:nvCxnSpPr>
          <p:cNvPr id="55" name="Gerade Verbindung 39"/>
          <p:cNvCxnSpPr/>
          <p:nvPr/>
        </p:nvCxnSpPr>
        <p:spPr>
          <a:xfrm flipH="1">
            <a:off x="-92145" y="787934"/>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bwMode="auto">
          <a:xfrm>
            <a:off x="-247232" y="459749"/>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7.5</a:t>
            </a:r>
          </a:p>
        </p:txBody>
      </p:sp>
      <p:cxnSp>
        <p:nvCxnSpPr>
          <p:cNvPr id="65" name="Gerade Verbindung 39"/>
          <p:cNvCxnSpPr/>
          <p:nvPr/>
        </p:nvCxnSpPr>
        <p:spPr>
          <a:xfrm flipH="1">
            <a:off x="-92145" y="544751"/>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rade Verbindung 39"/>
          <p:cNvCxnSpPr/>
          <p:nvPr/>
        </p:nvCxnSpPr>
        <p:spPr>
          <a:xfrm flipH="1">
            <a:off x="-92145" y="19258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 Verbindung 39"/>
          <p:cNvCxnSpPr>
            <a:cxnSpLocks/>
          </p:cNvCxnSpPr>
          <p:nvPr/>
        </p:nvCxnSpPr>
        <p:spPr>
          <a:xfrm flipH="1">
            <a:off x="-105473" y="4893469"/>
            <a:ext cx="99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 Verbindung 31"/>
          <p:cNvCxnSpPr/>
          <p:nvPr/>
        </p:nvCxnSpPr>
        <p:spPr>
          <a:xfrm rot="5400000" flipH="1">
            <a:off x="216642" y="5184393"/>
            <a:ext cx="675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bwMode="auto">
          <a:xfrm>
            <a:off x="163014" y="5334237"/>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sp>
        <p:nvSpPr>
          <p:cNvPr id="73" name="Textfeld 72"/>
          <p:cNvSpPr txBox="1"/>
          <p:nvPr/>
        </p:nvSpPr>
        <p:spPr bwMode="auto">
          <a:xfrm>
            <a:off x="8789976" y="5334237"/>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cxnSp>
        <p:nvCxnSpPr>
          <p:cNvPr id="75" name="Gerade Verbindung 31"/>
          <p:cNvCxnSpPr>
            <a:cxnSpLocks/>
          </p:cNvCxnSpPr>
          <p:nvPr/>
        </p:nvCxnSpPr>
        <p:spPr>
          <a:xfrm flipV="1">
            <a:off x="4503860" y="5149141"/>
            <a:ext cx="0" cy="1277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Gerade Verbindung 31"/>
          <p:cNvCxnSpPr>
            <a:cxnSpLocks/>
          </p:cNvCxnSpPr>
          <p:nvPr/>
        </p:nvCxnSpPr>
        <p:spPr>
          <a:xfrm flipV="1">
            <a:off x="4635745" y="5146768"/>
            <a:ext cx="0" cy="13007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bwMode="auto">
          <a:xfrm>
            <a:off x="4364505" y="523893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0.2</a:t>
            </a:r>
          </a:p>
        </p:txBody>
      </p:sp>
      <p:sp>
        <p:nvSpPr>
          <p:cNvPr id="78" name="Textfeld 77"/>
          <p:cNvSpPr txBox="1"/>
          <p:nvPr/>
        </p:nvSpPr>
        <p:spPr bwMode="auto">
          <a:xfrm>
            <a:off x="4647279" y="523893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0.2</a:t>
            </a:r>
          </a:p>
        </p:txBody>
      </p:sp>
      <p:sp>
        <p:nvSpPr>
          <p:cNvPr id="79" name="Textfeld 78"/>
          <p:cNvSpPr txBox="1"/>
          <p:nvPr/>
        </p:nvSpPr>
        <p:spPr bwMode="auto">
          <a:xfrm>
            <a:off x="4508451" y="533423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0.0</a:t>
            </a:r>
          </a:p>
        </p:txBody>
      </p:sp>
      <p:cxnSp>
        <p:nvCxnSpPr>
          <p:cNvPr id="80" name="Gerade Verbindung 79"/>
          <p:cNvCxnSpPr/>
          <p:nvPr/>
        </p:nvCxnSpPr>
        <p:spPr>
          <a:xfrm flipV="1">
            <a:off x="252556" y="5198234"/>
            <a:ext cx="8630645" cy="1"/>
          </a:xfrm>
          <a:prstGeom prst="line">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bwMode="auto">
          <a:xfrm>
            <a:off x="4267501" y="5440791"/>
            <a:ext cx="589905" cy="138499"/>
          </a:xfrm>
          <a:prstGeom prst="rect">
            <a:avLst/>
          </a:prstGeom>
          <a:noFill/>
          <a:ln w="9525">
            <a:noFill/>
            <a:miter lim="800000"/>
            <a:headEnd/>
            <a:tailEnd/>
          </a:ln>
        </p:spPr>
        <p:txBody>
          <a:bodyPr wrap="none" lIns="0" tIns="0" rIns="0" bIns="0" rtlCol="0">
            <a:spAutoFit/>
          </a:bodyPr>
          <a:lstStyle/>
          <a:p>
            <a:pPr eaLnBrk="0" hangingPunct="0">
              <a:buClr>
                <a:schemeClr val="tx2"/>
              </a:buClr>
              <a:buSzPct val="100000"/>
            </a:pPr>
            <a:r>
              <a:rPr lang="de-CH" sz="900" b="1" dirty="0">
                <a:solidFill>
                  <a:schemeClr val="bg1"/>
                </a:solidFill>
              </a:rPr>
              <a:t>Spielwiese</a:t>
            </a:r>
          </a:p>
        </p:txBody>
      </p:sp>
      <p:cxnSp>
        <p:nvCxnSpPr>
          <p:cNvPr id="82" name="Gerade Verbindung 39"/>
          <p:cNvCxnSpPr>
            <a:cxnSpLocks/>
          </p:cNvCxnSpPr>
          <p:nvPr/>
        </p:nvCxnSpPr>
        <p:spPr>
          <a:xfrm flipH="1">
            <a:off x="252746" y="5149142"/>
            <a:ext cx="1" cy="16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Gerade Verbindung 39"/>
          <p:cNvCxnSpPr>
            <a:cxnSpLocks/>
          </p:cNvCxnSpPr>
          <p:nvPr/>
        </p:nvCxnSpPr>
        <p:spPr>
          <a:xfrm>
            <a:off x="8890339" y="5146764"/>
            <a:ext cx="0" cy="16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bwMode="auto">
          <a:xfrm rot="16200000">
            <a:off x="-629352" y="2792385"/>
            <a:ext cx="651862" cy="138499"/>
          </a:xfrm>
          <a:prstGeom prst="rect">
            <a:avLst/>
          </a:prstGeom>
          <a:noFill/>
          <a:ln w="9525">
            <a:noFill/>
            <a:miter lim="800000"/>
            <a:headEnd/>
            <a:tailEnd/>
          </a:ln>
        </p:spPr>
        <p:txBody>
          <a:bodyPr wrap="none" lIns="30679" tIns="0" rIns="30679" bIns="0" rtlCol="0">
            <a:spAutoFit/>
          </a:bodyPr>
          <a:lstStyle/>
          <a:p>
            <a:pPr eaLnBrk="0" hangingPunct="0">
              <a:buClr>
                <a:schemeClr val="tx2"/>
              </a:buClr>
              <a:buSzPct val="100000"/>
            </a:pPr>
            <a:r>
              <a:rPr lang="de-CH" sz="900" b="1" dirty="0">
                <a:solidFill>
                  <a:schemeClr val="bg1"/>
                </a:solidFill>
              </a:rPr>
              <a:t>Spielwiese</a:t>
            </a:r>
            <a:endParaRPr lang="de-CH" sz="600" b="1" dirty="0">
              <a:solidFill>
                <a:schemeClr val="bg1"/>
              </a:solidFill>
            </a:endParaRPr>
          </a:p>
        </p:txBody>
      </p:sp>
      <p:sp>
        <p:nvSpPr>
          <p:cNvPr id="52" name="Textfeld 51"/>
          <p:cNvSpPr txBox="1"/>
          <p:nvPr/>
        </p:nvSpPr>
        <p:spPr bwMode="auto">
          <a:xfrm>
            <a:off x="-232212" y="282192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1.1</a:t>
            </a:r>
          </a:p>
        </p:txBody>
      </p:sp>
      <p:sp>
        <p:nvSpPr>
          <p:cNvPr id="56" name="Textfeld 55"/>
          <p:cNvSpPr txBox="1"/>
          <p:nvPr/>
        </p:nvSpPr>
        <p:spPr bwMode="auto">
          <a:xfrm>
            <a:off x="9300354" y="2823236"/>
            <a:ext cx="500137"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0.0 Spielwiese</a:t>
            </a:r>
          </a:p>
        </p:txBody>
      </p:sp>
      <p:cxnSp>
        <p:nvCxnSpPr>
          <p:cNvPr id="45" name="Gerade Verbindung 21"/>
          <p:cNvCxnSpPr>
            <a:cxnSpLocks/>
          </p:cNvCxnSpPr>
          <p:nvPr/>
        </p:nvCxnSpPr>
        <p:spPr>
          <a:xfrm>
            <a:off x="150203" y="5144978"/>
            <a:ext cx="0" cy="6973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bwMode="auto">
          <a:xfrm>
            <a:off x="51194" y="5153533"/>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13.3</a:t>
            </a:r>
          </a:p>
        </p:txBody>
      </p:sp>
      <p:sp>
        <p:nvSpPr>
          <p:cNvPr id="5" name="Gleichschenkliges Dreieck 4"/>
          <p:cNvSpPr/>
          <p:nvPr/>
        </p:nvSpPr>
        <p:spPr bwMode="auto">
          <a:xfrm rot="16200000">
            <a:off x="9150581" y="2816158"/>
            <a:ext cx="84257" cy="99703"/>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sp>
        <p:nvSpPr>
          <p:cNvPr id="59" name="Gleichschenkliges Dreieck 58"/>
          <p:cNvSpPr/>
          <p:nvPr/>
        </p:nvSpPr>
        <p:spPr bwMode="auto">
          <a:xfrm rot="5400000">
            <a:off x="-92734" y="2818250"/>
            <a:ext cx="84257" cy="99703"/>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sp>
        <p:nvSpPr>
          <p:cNvPr id="60" name="Gleichschenkliges Dreieck 59"/>
          <p:cNvSpPr/>
          <p:nvPr/>
        </p:nvSpPr>
        <p:spPr bwMode="auto">
          <a:xfrm>
            <a:off x="4518659" y="5145997"/>
            <a:ext cx="103700" cy="81009"/>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pic>
        <p:nvPicPr>
          <p:cNvPr id="6" name="MigrosClassification_P"/>
          <p:cNvPicPr>
            <a:picLocks noChangeAspect="1"/>
          </p:cNvPicPr>
          <p:nvPr/>
        </p:nvPicPr>
        <p:blipFill>
          <a:blip r:embed="rId30"/>
          <a:stretch>
            <a:fillRect/>
          </a:stretch>
        </p:blipFill>
        <p:spPr>
          <a:xfrm>
            <a:off x="4404168" y="142879"/>
            <a:ext cx="335664" cy="272727"/>
          </a:xfrm>
          <a:prstGeom prst="rect">
            <a:avLst/>
          </a:prstGeom>
        </p:spPr>
      </p:pic>
    </p:spTree>
    <p:extLst>
      <p:ext uri="{BB962C8B-B14F-4D97-AF65-F5344CB8AC3E}">
        <p14:creationId xmlns:p14="http://schemas.microsoft.com/office/powerpoint/2010/main" val="1087479519"/>
      </p:ext>
    </p:extLst>
  </p:cSld>
  <p:clrMap bg1="lt1" tx1="dk1" bg2="lt2" tx2="dk2" accent1="accent1" accent2="accent2" accent3="accent3" accent4="accent4" accent5="accent5" accent6="accent6" hlink="hlink" folHlink="folHlink"/>
  <p:sldLayoutIdLst>
    <p:sldLayoutId id="2147483791" r:id="rId1"/>
    <p:sldLayoutId id="2147483801" r:id="rId2"/>
    <p:sldLayoutId id="2147483804" r:id="rId3"/>
    <p:sldLayoutId id="2147483793" r:id="rId4"/>
    <p:sldLayoutId id="2147483783" r:id="rId5"/>
    <p:sldLayoutId id="2147483782" r:id="rId6"/>
    <p:sldLayoutId id="2147483800" r:id="rId7"/>
    <p:sldLayoutId id="2147483792" r:id="rId8"/>
    <p:sldLayoutId id="2147483798" r:id="rId9"/>
    <p:sldLayoutId id="2147483797" r:id="rId10"/>
    <p:sldLayoutId id="2147483746" r:id="rId11"/>
    <p:sldLayoutId id="2147483790" r:id="rId12"/>
    <p:sldLayoutId id="2147483749" r:id="rId13"/>
    <p:sldLayoutId id="2147483752" r:id="rId14"/>
    <p:sldLayoutId id="2147483757" r:id="rId15"/>
    <p:sldLayoutId id="2147483777" r:id="rId16"/>
    <p:sldLayoutId id="2147483776" r:id="rId17"/>
    <p:sldLayoutId id="2147483795" r:id="rId18"/>
    <p:sldLayoutId id="2147483780" r:id="rId19"/>
    <p:sldLayoutId id="2147483796" r:id="rId20"/>
    <p:sldLayoutId id="2147483794" r:id="rId21"/>
    <p:sldLayoutId id="2147483799" r:id="rId22"/>
    <p:sldLayoutId id="2147483802" r:id="rId23"/>
    <p:sldLayoutId id="2147483806" r:id="rId24"/>
    <p:sldLayoutId id="2147483807" r:id="rId25"/>
  </p:sldLayoutIdLst>
  <p:hf hdr="0"/>
  <p:txStyles>
    <p:titleStyle>
      <a:lvl1pPr algn="l" rtl="0" eaLnBrk="1" fontAlgn="base" hangingPunct="1">
        <a:lnSpc>
          <a:spcPct val="100000"/>
        </a:lnSpc>
        <a:spcBef>
          <a:spcPct val="0"/>
        </a:spcBef>
        <a:spcAft>
          <a:spcPct val="0"/>
        </a:spcAft>
        <a:defRPr sz="2000" b="0">
          <a:solidFill>
            <a:schemeClr val="bg1"/>
          </a:solidFill>
          <a:latin typeface="+mj-lt"/>
          <a:ea typeface="+mj-ea"/>
          <a:cs typeface="+mj-cs"/>
        </a:defRPr>
      </a:lvl1pPr>
      <a:lvl2pPr algn="l" rtl="0" eaLnBrk="1" fontAlgn="base" hangingPunct="1">
        <a:lnSpc>
          <a:spcPts val="2812"/>
        </a:lnSpc>
        <a:spcBef>
          <a:spcPct val="0"/>
        </a:spcBef>
        <a:spcAft>
          <a:spcPct val="0"/>
        </a:spcAft>
        <a:defRPr sz="2600">
          <a:solidFill>
            <a:schemeClr val="tx2"/>
          </a:solidFill>
          <a:latin typeface="Arial" charset="0"/>
        </a:defRPr>
      </a:lvl2pPr>
      <a:lvl3pPr algn="l" rtl="0" eaLnBrk="1" fontAlgn="base" hangingPunct="1">
        <a:lnSpc>
          <a:spcPts val="2812"/>
        </a:lnSpc>
        <a:spcBef>
          <a:spcPct val="0"/>
        </a:spcBef>
        <a:spcAft>
          <a:spcPct val="0"/>
        </a:spcAft>
        <a:defRPr sz="2600">
          <a:solidFill>
            <a:schemeClr val="tx2"/>
          </a:solidFill>
          <a:latin typeface="Arial" charset="0"/>
        </a:defRPr>
      </a:lvl3pPr>
      <a:lvl4pPr algn="l" rtl="0" eaLnBrk="1" fontAlgn="base" hangingPunct="1">
        <a:lnSpc>
          <a:spcPts val="2812"/>
        </a:lnSpc>
        <a:spcBef>
          <a:spcPct val="0"/>
        </a:spcBef>
        <a:spcAft>
          <a:spcPct val="0"/>
        </a:spcAft>
        <a:defRPr sz="2600">
          <a:solidFill>
            <a:schemeClr val="tx2"/>
          </a:solidFill>
          <a:latin typeface="Arial" charset="0"/>
        </a:defRPr>
      </a:lvl4pPr>
      <a:lvl5pPr algn="l" rtl="0" eaLnBrk="1" fontAlgn="base" hangingPunct="1">
        <a:lnSpc>
          <a:spcPts val="2812"/>
        </a:lnSpc>
        <a:spcBef>
          <a:spcPct val="0"/>
        </a:spcBef>
        <a:spcAft>
          <a:spcPct val="0"/>
        </a:spcAft>
        <a:defRPr sz="2600">
          <a:solidFill>
            <a:schemeClr val="tx2"/>
          </a:solidFill>
          <a:latin typeface="Arial" charset="0"/>
        </a:defRPr>
      </a:lvl5pPr>
      <a:lvl6pPr marL="389617" algn="l" rtl="0" eaLnBrk="1" fontAlgn="base" hangingPunct="1">
        <a:lnSpc>
          <a:spcPts val="2812"/>
        </a:lnSpc>
        <a:spcBef>
          <a:spcPct val="0"/>
        </a:spcBef>
        <a:spcAft>
          <a:spcPct val="0"/>
        </a:spcAft>
        <a:defRPr sz="2600">
          <a:solidFill>
            <a:schemeClr val="tx2"/>
          </a:solidFill>
          <a:latin typeface="Arial" charset="0"/>
        </a:defRPr>
      </a:lvl6pPr>
      <a:lvl7pPr marL="779233" algn="l" rtl="0" eaLnBrk="1" fontAlgn="base" hangingPunct="1">
        <a:lnSpc>
          <a:spcPts val="2812"/>
        </a:lnSpc>
        <a:spcBef>
          <a:spcPct val="0"/>
        </a:spcBef>
        <a:spcAft>
          <a:spcPct val="0"/>
        </a:spcAft>
        <a:defRPr sz="2600">
          <a:solidFill>
            <a:schemeClr val="tx2"/>
          </a:solidFill>
          <a:latin typeface="Arial" charset="0"/>
        </a:defRPr>
      </a:lvl7pPr>
      <a:lvl8pPr marL="1168849" algn="l" rtl="0" eaLnBrk="1" fontAlgn="base" hangingPunct="1">
        <a:lnSpc>
          <a:spcPts val="2812"/>
        </a:lnSpc>
        <a:spcBef>
          <a:spcPct val="0"/>
        </a:spcBef>
        <a:spcAft>
          <a:spcPct val="0"/>
        </a:spcAft>
        <a:defRPr sz="2600">
          <a:solidFill>
            <a:schemeClr val="tx2"/>
          </a:solidFill>
          <a:latin typeface="Arial" charset="0"/>
        </a:defRPr>
      </a:lvl8pPr>
      <a:lvl9pPr marL="1558464" algn="l" rtl="0" eaLnBrk="1" fontAlgn="base" hangingPunct="1">
        <a:lnSpc>
          <a:spcPts val="2812"/>
        </a:lnSpc>
        <a:spcBef>
          <a:spcPct val="0"/>
        </a:spcBef>
        <a:spcAft>
          <a:spcPct val="0"/>
        </a:spcAft>
        <a:defRPr sz="2600">
          <a:solidFill>
            <a:schemeClr val="tx2"/>
          </a:solidFill>
          <a:latin typeface="Arial" charset="0"/>
        </a:defRPr>
      </a:lvl9pPr>
    </p:titleStyle>
    <p:body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p:bodyStyle>
    <p:otherStyle>
      <a:defPPr>
        <a:defRPr lang="de-DE"/>
      </a:defPPr>
      <a:lvl1pPr marL="0" algn="l" defTabSz="779233" rtl="0" eaLnBrk="1" latinLnBrk="0" hangingPunct="1">
        <a:defRPr sz="1500" kern="1200">
          <a:solidFill>
            <a:schemeClr val="tx1"/>
          </a:solidFill>
          <a:latin typeface="+mn-lt"/>
          <a:ea typeface="+mn-ea"/>
          <a:cs typeface="+mn-cs"/>
        </a:defRPr>
      </a:lvl1pPr>
      <a:lvl2pPr marL="389617" algn="l" defTabSz="779233" rtl="0" eaLnBrk="1" latinLnBrk="0" hangingPunct="1">
        <a:defRPr sz="1500" kern="1200">
          <a:solidFill>
            <a:schemeClr val="tx1"/>
          </a:solidFill>
          <a:latin typeface="+mn-lt"/>
          <a:ea typeface="+mn-ea"/>
          <a:cs typeface="+mn-cs"/>
        </a:defRPr>
      </a:lvl2pPr>
      <a:lvl3pPr marL="779233" algn="l" defTabSz="779233" rtl="0" eaLnBrk="1" latinLnBrk="0" hangingPunct="1">
        <a:defRPr sz="1500" kern="1200">
          <a:solidFill>
            <a:schemeClr val="tx1"/>
          </a:solidFill>
          <a:latin typeface="+mn-lt"/>
          <a:ea typeface="+mn-ea"/>
          <a:cs typeface="+mn-cs"/>
        </a:defRPr>
      </a:lvl3pPr>
      <a:lvl4pPr marL="1168849" algn="l" defTabSz="779233" rtl="0" eaLnBrk="1" latinLnBrk="0" hangingPunct="1">
        <a:defRPr sz="1500" kern="1200">
          <a:solidFill>
            <a:schemeClr val="tx1"/>
          </a:solidFill>
          <a:latin typeface="+mn-lt"/>
          <a:ea typeface="+mn-ea"/>
          <a:cs typeface="+mn-cs"/>
        </a:defRPr>
      </a:lvl4pPr>
      <a:lvl5pPr marL="1558464" algn="l" defTabSz="779233" rtl="0" eaLnBrk="1" latinLnBrk="0" hangingPunct="1">
        <a:defRPr sz="1500" kern="1200">
          <a:solidFill>
            <a:schemeClr val="tx1"/>
          </a:solidFill>
          <a:latin typeface="+mn-lt"/>
          <a:ea typeface="+mn-ea"/>
          <a:cs typeface="+mn-cs"/>
        </a:defRPr>
      </a:lvl5pPr>
      <a:lvl6pPr marL="1948081" algn="l" defTabSz="779233" rtl="0" eaLnBrk="1" latinLnBrk="0" hangingPunct="1">
        <a:defRPr sz="1500" kern="1200">
          <a:solidFill>
            <a:schemeClr val="tx1"/>
          </a:solidFill>
          <a:latin typeface="+mn-lt"/>
          <a:ea typeface="+mn-ea"/>
          <a:cs typeface="+mn-cs"/>
        </a:defRPr>
      </a:lvl6pPr>
      <a:lvl7pPr marL="2337696" algn="l" defTabSz="779233" rtl="0" eaLnBrk="1" latinLnBrk="0" hangingPunct="1">
        <a:defRPr sz="1500" kern="1200">
          <a:solidFill>
            <a:schemeClr val="tx1"/>
          </a:solidFill>
          <a:latin typeface="+mn-lt"/>
          <a:ea typeface="+mn-ea"/>
          <a:cs typeface="+mn-cs"/>
        </a:defRPr>
      </a:lvl7pPr>
      <a:lvl8pPr marL="2727313" algn="l" defTabSz="779233" rtl="0" eaLnBrk="1" latinLnBrk="0" hangingPunct="1">
        <a:defRPr sz="1500" kern="1200">
          <a:solidFill>
            <a:schemeClr val="tx1"/>
          </a:solidFill>
          <a:latin typeface="+mn-lt"/>
          <a:ea typeface="+mn-ea"/>
          <a:cs typeface="+mn-cs"/>
        </a:defRPr>
      </a:lvl8pPr>
      <a:lvl9pPr marL="3116929" algn="l" defTabSz="77923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pos="3120" userDrawn="1">
          <p15:clr>
            <a:srgbClr val="F26B43"/>
          </p15:clr>
        </p15:guide>
        <p15:guide id="3" orient="horz" pos="164" userDrawn="1">
          <p15:clr>
            <a:srgbClr val="F26B43"/>
          </p15:clr>
        </p15:guide>
        <p15:guide id="4" orient="horz" pos="732" userDrawn="1">
          <p15:clr>
            <a:srgbClr val="F26B43"/>
          </p15:clr>
        </p15:guide>
        <p15:guide id="5" orient="horz" pos="686" userDrawn="1">
          <p15:clr>
            <a:srgbClr val="F26B43"/>
          </p15:clr>
        </p15:guide>
        <p15:guide id="6" orient="horz" pos="4246" userDrawn="1">
          <p15:clr>
            <a:srgbClr val="F26B43"/>
          </p15:clr>
        </p15:guide>
        <p15:guide id="7" orient="horz" pos="2430" userDrawn="1">
          <p15:clr>
            <a:srgbClr val="F26B43"/>
          </p15:clr>
        </p15:guide>
        <p15:guide id="8" orient="horz" pos="4111" userDrawn="1">
          <p15:clr>
            <a:srgbClr val="F26B43"/>
          </p15:clr>
        </p15:guide>
        <p15:guide id="9" pos="104" userDrawn="1">
          <p15:clr>
            <a:srgbClr val="F26B43"/>
          </p15:clr>
        </p15:guide>
        <p15:guide id="10" pos="171" userDrawn="1">
          <p15:clr>
            <a:srgbClr val="F26B43"/>
          </p15:clr>
        </p15:guide>
        <p15:guide id="11" pos="6069" userDrawn="1">
          <p15:clr>
            <a:srgbClr val="F26B43"/>
          </p15:clr>
        </p15:guide>
        <p15:guide id="12" pos="3075" userDrawn="1">
          <p15:clr>
            <a:srgbClr val="F26B43"/>
          </p15:clr>
        </p15:guide>
        <p15:guide id="13" pos="31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8"/>
            </p:custDataLst>
            <p:extLst>
              <p:ext uri="{D42A27DB-BD31-4B8C-83A1-F6EECF244321}">
                <p14:modId xmlns:p14="http://schemas.microsoft.com/office/powerpoint/2010/main" val="2888988231"/>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29" imgW="270" imgH="270" progId="TCLayout.ActiveDocument.1">
                  <p:embed/>
                </p:oleObj>
              </mc:Choice>
              <mc:Fallback>
                <p:oleObj name="think-cell Folie" r:id="rId29" imgW="270" imgH="270" progId="TCLayout.ActiveDocument.1">
                  <p:embed/>
                  <p:pic>
                    <p:nvPicPr>
                      <p:cNvPr id="3" name="Objekt 2" hidden="1"/>
                      <p:cNvPicPr/>
                      <p:nvPr/>
                    </p:nvPicPr>
                    <p:blipFill>
                      <a:blip r:embed="rId30"/>
                      <a:stretch>
                        <a:fillRect/>
                      </a:stretch>
                    </p:blipFill>
                    <p:spPr>
                      <a:xfrm>
                        <a:off x="1470" y="1193"/>
                        <a:ext cx="1465" cy="1190"/>
                      </a:xfrm>
                      <a:prstGeom prst="rect">
                        <a:avLst/>
                      </a:prstGeom>
                    </p:spPr>
                  </p:pic>
                </p:oleObj>
              </mc:Fallback>
            </mc:AlternateContent>
          </a:graphicData>
        </a:graphic>
      </p:graphicFrame>
      <p:sp>
        <p:nvSpPr>
          <p:cNvPr id="844802" name="Rectangle 2"/>
          <p:cNvSpPr>
            <a:spLocks noGrp="1" noChangeArrowheads="1"/>
          </p:cNvSpPr>
          <p:nvPr>
            <p:ph type="title"/>
          </p:nvPr>
        </p:nvSpPr>
        <p:spPr bwMode="auto">
          <a:xfrm>
            <a:off x="252556" y="194404"/>
            <a:ext cx="8637955" cy="324713"/>
          </a:xfrm>
          <a:prstGeom prst="rect">
            <a:avLst/>
          </a:prstGeom>
          <a:solidFill>
            <a:schemeClr val="tx2"/>
          </a:solidFill>
          <a:ln w="9525">
            <a:noFill/>
            <a:miter lim="800000"/>
            <a:headEnd/>
            <a:tailEnd/>
          </a:ln>
        </p:spPr>
        <p:txBody>
          <a:bodyPr vert="horz" wrap="square" lIns="61358" tIns="30679" rIns="30679" bIns="30679" numCol="1" anchor="ctr" anchorCtr="0" compatLnSpc="1">
            <a:prstTxWarp prst="textNoShape">
              <a:avLst/>
            </a:prstTxWarp>
            <a:noAutofit/>
          </a:bodyPr>
          <a:lstStyle/>
          <a:p>
            <a:pPr lvl="0"/>
            <a:r>
              <a:rPr lang="de-CH"/>
              <a:t>Titelmasterformat durch Klicken bearbeiten</a:t>
            </a:r>
          </a:p>
        </p:txBody>
      </p:sp>
      <p:sp>
        <p:nvSpPr>
          <p:cNvPr id="844803" name="Rectangle 3"/>
          <p:cNvSpPr>
            <a:spLocks noGrp="1" noChangeArrowheads="1"/>
          </p:cNvSpPr>
          <p:nvPr>
            <p:ph type="body" idx="1"/>
          </p:nvPr>
        </p:nvSpPr>
        <p:spPr bwMode="auto">
          <a:xfrm>
            <a:off x="250393" y="844195"/>
            <a:ext cx="8632807" cy="10772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8" name="Fußzeilenplatzhalter 24"/>
          <p:cNvSpPr txBox="1">
            <a:spLocks/>
          </p:cNvSpPr>
          <p:nvPr/>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cxnSp>
        <p:nvCxnSpPr>
          <p:cNvPr id="90" name="Gerade Verbindung 25"/>
          <p:cNvCxnSpPr/>
          <p:nvPr/>
        </p:nvCxnSpPr>
        <p:spPr>
          <a:xfrm rot="5400000" flipH="1">
            <a:off x="216642" y="-45884"/>
            <a:ext cx="675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bwMode="auto">
          <a:xfrm>
            <a:off x="157172" y="-182285"/>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cxnSp>
        <p:nvCxnSpPr>
          <p:cNvPr id="92" name="Gerade Verbindung 27"/>
          <p:cNvCxnSpPr/>
          <p:nvPr/>
        </p:nvCxnSpPr>
        <p:spPr>
          <a:xfrm rot="5400000" flipH="1">
            <a:off x="8856759" y="-45884"/>
            <a:ext cx="675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feld 92"/>
          <p:cNvSpPr txBox="1"/>
          <p:nvPr/>
        </p:nvSpPr>
        <p:spPr bwMode="auto">
          <a:xfrm>
            <a:off x="8789976" y="-182285"/>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sp>
        <p:nvSpPr>
          <p:cNvPr id="41" name="Textfeld 40"/>
          <p:cNvSpPr txBox="1"/>
          <p:nvPr/>
        </p:nvSpPr>
        <p:spPr bwMode="auto">
          <a:xfrm>
            <a:off x="-247232" y="4847012"/>
            <a:ext cx="107402" cy="92333"/>
          </a:xfrm>
          <a:prstGeom prst="rect">
            <a:avLst/>
          </a:prstGeom>
          <a:noFill/>
          <a:ln w="9525">
            <a:noFill/>
            <a:miter lim="800000"/>
            <a:headEnd/>
            <a:tailEnd/>
          </a:ln>
        </p:spPr>
        <p:txBody>
          <a:bodyPr wrap="none" lIns="0" tIns="0" rIns="0" bIns="0" rtlCol="0">
            <a:spAutoFit/>
          </a:bodyPr>
          <a:lstStyle/>
          <a:p>
            <a:pPr eaLnBrk="0" hangingPunct="0">
              <a:buClr>
                <a:schemeClr val="tx2"/>
              </a:buClr>
              <a:buSzPct val="100000"/>
            </a:pPr>
            <a:r>
              <a:rPr lang="de-CH" sz="600" dirty="0">
                <a:solidFill>
                  <a:schemeClr val="bg1"/>
                </a:solidFill>
              </a:rPr>
              <a:t>8.6</a:t>
            </a:r>
          </a:p>
        </p:txBody>
      </p:sp>
      <p:sp>
        <p:nvSpPr>
          <p:cNvPr id="42" name="Textfeld 41"/>
          <p:cNvSpPr txBox="1"/>
          <p:nvPr/>
        </p:nvSpPr>
        <p:spPr bwMode="auto">
          <a:xfrm>
            <a:off x="-247232" y="500708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9.2</a:t>
            </a:r>
          </a:p>
        </p:txBody>
      </p:sp>
      <p:cxnSp>
        <p:nvCxnSpPr>
          <p:cNvPr id="43" name="Gerade Verbindung 21"/>
          <p:cNvCxnSpPr>
            <a:cxnSpLocks/>
          </p:cNvCxnSpPr>
          <p:nvPr/>
        </p:nvCxnSpPr>
        <p:spPr>
          <a:xfrm flipH="1">
            <a:off x="-92145" y="5054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bwMode="auto">
          <a:xfrm>
            <a:off x="-247232" y="108704"/>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8.8</a:t>
            </a:r>
          </a:p>
        </p:txBody>
      </p:sp>
      <p:cxnSp>
        <p:nvCxnSpPr>
          <p:cNvPr id="46" name="Gerade Verbindung 45"/>
          <p:cNvCxnSpPr/>
          <p:nvPr/>
        </p:nvCxnSpPr>
        <p:spPr>
          <a:xfrm>
            <a:off x="-60231" y="842733"/>
            <a:ext cx="0" cy="4050736"/>
          </a:xfrm>
          <a:prstGeom prst="line">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bwMode="auto">
          <a:xfrm>
            <a:off x="-247232" y="79971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6.4</a:t>
            </a:r>
          </a:p>
        </p:txBody>
      </p:sp>
      <p:cxnSp>
        <p:nvCxnSpPr>
          <p:cNvPr id="49" name="Gerade Verbindung 39"/>
          <p:cNvCxnSpPr>
            <a:cxnSpLocks/>
          </p:cNvCxnSpPr>
          <p:nvPr/>
        </p:nvCxnSpPr>
        <p:spPr>
          <a:xfrm flipH="1">
            <a:off x="-105473" y="842619"/>
            <a:ext cx="99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feld 53"/>
          <p:cNvSpPr txBox="1"/>
          <p:nvPr/>
        </p:nvSpPr>
        <p:spPr bwMode="auto">
          <a:xfrm>
            <a:off x="-247232" y="681543"/>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6.6</a:t>
            </a:r>
          </a:p>
        </p:txBody>
      </p:sp>
      <p:cxnSp>
        <p:nvCxnSpPr>
          <p:cNvPr id="55" name="Gerade Verbindung 39"/>
          <p:cNvCxnSpPr/>
          <p:nvPr/>
        </p:nvCxnSpPr>
        <p:spPr>
          <a:xfrm flipH="1">
            <a:off x="-92145" y="787934"/>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bwMode="auto">
          <a:xfrm>
            <a:off x="-247232" y="459749"/>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7.5</a:t>
            </a:r>
          </a:p>
        </p:txBody>
      </p:sp>
      <p:cxnSp>
        <p:nvCxnSpPr>
          <p:cNvPr id="65" name="Gerade Verbindung 39"/>
          <p:cNvCxnSpPr/>
          <p:nvPr/>
        </p:nvCxnSpPr>
        <p:spPr>
          <a:xfrm flipH="1">
            <a:off x="-92145" y="544751"/>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rade Verbindung 39"/>
          <p:cNvCxnSpPr/>
          <p:nvPr/>
        </p:nvCxnSpPr>
        <p:spPr>
          <a:xfrm flipH="1">
            <a:off x="-92145" y="19258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 Verbindung 39"/>
          <p:cNvCxnSpPr>
            <a:cxnSpLocks/>
          </p:cNvCxnSpPr>
          <p:nvPr/>
        </p:nvCxnSpPr>
        <p:spPr>
          <a:xfrm flipH="1">
            <a:off x="-105473" y="4893469"/>
            <a:ext cx="99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 Verbindung 31"/>
          <p:cNvCxnSpPr/>
          <p:nvPr/>
        </p:nvCxnSpPr>
        <p:spPr>
          <a:xfrm rot="5400000" flipH="1">
            <a:off x="216642" y="5184393"/>
            <a:ext cx="675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bwMode="auto">
          <a:xfrm>
            <a:off x="163014" y="5334237"/>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sp>
        <p:nvSpPr>
          <p:cNvPr id="73" name="Textfeld 72"/>
          <p:cNvSpPr txBox="1"/>
          <p:nvPr/>
        </p:nvSpPr>
        <p:spPr bwMode="auto">
          <a:xfrm>
            <a:off x="8789976" y="5334237"/>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cxnSp>
        <p:nvCxnSpPr>
          <p:cNvPr id="75" name="Gerade Verbindung 31"/>
          <p:cNvCxnSpPr>
            <a:cxnSpLocks/>
          </p:cNvCxnSpPr>
          <p:nvPr/>
        </p:nvCxnSpPr>
        <p:spPr>
          <a:xfrm flipV="1">
            <a:off x="4503860" y="5149141"/>
            <a:ext cx="0" cy="1277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Gerade Verbindung 31"/>
          <p:cNvCxnSpPr>
            <a:cxnSpLocks/>
          </p:cNvCxnSpPr>
          <p:nvPr/>
        </p:nvCxnSpPr>
        <p:spPr>
          <a:xfrm flipV="1">
            <a:off x="4635745" y="5146768"/>
            <a:ext cx="0" cy="13007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bwMode="auto">
          <a:xfrm>
            <a:off x="4364505" y="523893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0.2</a:t>
            </a:r>
          </a:p>
        </p:txBody>
      </p:sp>
      <p:sp>
        <p:nvSpPr>
          <p:cNvPr id="78" name="Textfeld 77"/>
          <p:cNvSpPr txBox="1"/>
          <p:nvPr/>
        </p:nvSpPr>
        <p:spPr bwMode="auto">
          <a:xfrm>
            <a:off x="4647279" y="523893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0.2</a:t>
            </a:r>
          </a:p>
        </p:txBody>
      </p:sp>
      <p:sp>
        <p:nvSpPr>
          <p:cNvPr id="79" name="Textfeld 78"/>
          <p:cNvSpPr txBox="1"/>
          <p:nvPr/>
        </p:nvSpPr>
        <p:spPr bwMode="auto">
          <a:xfrm>
            <a:off x="4508451" y="533423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0.0</a:t>
            </a:r>
          </a:p>
        </p:txBody>
      </p:sp>
      <p:cxnSp>
        <p:nvCxnSpPr>
          <p:cNvPr id="80" name="Gerade Verbindung 79"/>
          <p:cNvCxnSpPr/>
          <p:nvPr/>
        </p:nvCxnSpPr>
        <p:spPr>
          <a:xfrm flipV="1">
            <a:off x="252556" y="5198234"/>
            <a:ext cx="8630645" cy="1"/>
          </a:xfrm>
          <a:prstGeom prst="line">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bwMode="auto">
          <a:xfrm>
            <a:off x="4267501" y="5440791"/>
            <a:ext cx="589905" cy="138499"/>
          </a:xfrm>
          <a:prstGeom prst="rect">
            <a:avLst/>
          </a:prstGeom>
          <a:noFill/>
          <a:ln w="9525">
            <a:noFill/>
            <a:miter lim="800000"/>
            <a:headEnd/>
            <a:tailEnd/>
          </a:ln>
        </p:spPr>
        <p:txBody>
          <a:bodyPr wrap="none" lIns="0" tIns="0" rIns="0" bIns="0" rtlCol="0">
            <a:spAutoFit/>
          </a:bodyPr>
          <a:lstStyle/>
          <a:p>
            <a:pPr eaLnBrk="0" hangingPunct="0">
              <a:buClr>
                <a:schemeClr val="tx2"/>
              </a:buClr>
              <a:buSzPct val="100000"/>
            </a:pPr>
            <a:r>
              <a:rPr lang="de-CH" sz="900" b="1" dirty="0">
                <a:solidFill>
                  <a:schemeClr val="bg1"/>
                </a:solidFill>
              </a:rPr>
              <a:t>Spielwiese</a:t>
            </a:r>
          </a:p>
        </p:txBody>
      </p:sp>
      <p:cxnSp>
        <p:nvCxnSpPr>
          <p:cNvPr id="82" name="Gerade Verbindung 39"/>
          <p:cNvCxnSpPr>
            <a:cxnSpLocks/>
          </p:cNvCxnSpPr>
          <p:nvPr/>
        </p:nvCxnSpPr>
        <p:spPr>
          <a:xfrm flipH="1">
            <a:off x="252746" y="5149142"/>
            <a:ext cx="1" cy="16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Gerade Verbindung 39"/>
          <p:cNvCxnSpPr>
            <a:cxnSpLocks/>
          </p:cNvCxnSpPr>
          <p:nvPr/>
        </p:nvCxnSpPr>
        <p:spPr>
          <a:xfrm>
            <a:off x="8890339" y="5146764"/>
            <a:ext cx="0" cy="16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bwMode="auto">
          <a:xfrm rot="16200000">
            <a:off x="-629352" y="2792385"/>
            <a:ext cx="651862" cy="138499"/>
          </a:xfrm>
          <a:prstGeom prst="rect">
            <a:avLst/>
          </a:prstGeom>
          <a:noFill/>
          <a:ln w="9525">
            <a:noFill/>
            <a:miter lim="800000"/>
            <a:headEnd/>
            <a:tailEnd/>
          </a:ln>
        </p:spPr>
        <p:txBody>
          <a:bodyPr wrap="none" lIns="30679" tIns="0" rIns="30679" bIns="0" rtlCol="0">
            <a:spAutoFit/>
          </a:bodyPr>
          <a:lstStyle/>
          <a:p>
            <a:pPr eaLnBrk="0" hangingPunct="0">
              <a:buClr>
                <a:schemeClr val="tx2"/>
              </a:buClr>
              <a:buSzPct val="100000"/>
            </a:pPr>
            <a:r>
              <a:rPr lang="de-CH" sz="900" b="1" dirty="0">
                <a:solidFill>
                  <a:schemeClr val="bg1"/>
                </a:solidFill>
              </a:rPr>
              <a:t>Spielwiese</a:t>
            </a:r>
            <a:endParaRPr lang="de-CH" sz="600" b="1" dirty="0">
              <a:solidFill>
                <a:schemeClr val="bg1"/>
              </a:solidFill>
            </a:endParaRPr>
          </a:p>
        </p:txBody>
      </p:sp>
      <p:sp>
        <p:nvSpPr>
          <p:cNvPr id="52" name="Textfeld 51"/>
          <p:cNvSpPr txBox="1"/>
          <p:nvPr/>
        </p:nvSpPr>
        <p:spPr bwMode="auto">
          <a:xfrm>
            <a:off x="-232212" y="282192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1.1</a:t>
            </a:r>
          </a:p>
        </p:txBody>
      </p:sp>
      <p:sp>
        <p:nvSpPr>
          <p:cNvPr id="56" name="Textfeld 55"/>
          <p:cNvSpPr txBox="1"/>
          <p:nvPr/>
        </p:nvSpPr>
        <p:spPr bwMode="auto">
          <a:xfrm>
            <a:off x="9300354" y="2823236"/>
            <a:ext cx="500137"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0.0 Spielwiese</a:t>
            </a:r>
          </a:p>
        </p:txBody>
      </p:sp>
      <p:cxnSp>
        <p:nvCxnSpPr>
          <p:cNvPr id="45" name="Gerade Verbindung 21"/>
          <p:cNvCxnSpPr>
            <a:cxnSpLocks/>
          </p:cNvCxnSpPr>
          <p:nvPr/>
        </p:nvCxnSpPr>
        <p:spPr>
          <a:xfrm>
            <a:off x="150203" y="5144978"/>
            <a:ext cx="0" cy="6973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bwMode="auto">
          <a:xfrm>
            <a:off x="51194" y="5153533"/>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13.3</a:t>
            </a:r>
          </a:p>
        </p:txBody>
      </p:sp>
      <p:sp>
        <p:nvSpPr>
          <p:cNvPr id="5" name="Gleichschenkliges Dreieck 4"/>
          <p:cNvSpPr/>
          <p:nvPr/>
        </p:nvSpPr>
        <p:spPr bwMode="auto">
          <a:xfrm rot="16200000">
            <a:off x="9150581" y="2816158"/>
            <a:ext cx="84257" cy="99703"/>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sp>
        <p:nvSpPr>
          <p:cNvPr id="59" name="Gleichschenkliges Dreieck 58"/>
          <p:cNvSpPr/>
          <p:nvPr/>
        </p:nvSpPr>
        <p:spPr bwMode="auto">
          <a:xfrm rot="5400000">
            <a:off x="-92734" y="2818250"/>
            <a:ext cx="84257" cy="99703"/>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sp>
        <p:nvSpPr>
          <p:cNvPr id="60" name="Gleichschenkliges Dreieck 59"/>
          <p:cNvSpPr/>
          <p:nvPr/>
        </p:nvSpPr>
        <p:spPr bwMode="auto">
          <a:xfrm>
            <a:off x="4518659" y="5145997"/>
            <a:ext cx="103700" cy="81009"/>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pic>
        <p:nvPicPr>
          <p:cNvPr id="6" name="MigrosClassification_P"/>
          <p:cNvPicPr>
            <a:picLocks noChangeAspect="1"/>
          </p:cNvPicPr>
          <p:nvPr/>
        </p:nvPicPr>
        <p:blipFill>
          <a:blip r:embed="rId31"/>
          <a:stretch>
            <a:fillRect/>
          </a:stretch>
        </p:blipFill>
        <p:spPr>
          <a:xfrm>
            <a:off x="4404168" y="142879"/>
            <a:ext cx="335664" cy="272727"/>
          </a:xfrm>
          <a:prstGeom prst="rect">
            <a:avLst/>
          </a:prstGeom>
        </p:spPr>
      </p:pic>
    </p:spTree>
    <p:extLst>
      <p:ext uri="{BB962C8B-B14F-4D97-AF65-F5344CB8AC3E}">
        <p14:creationId xmlns:p14="http://schemas.microsoft.com/office/powerpoint/2010/main" val="335254869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Lst>
  <p:hf hdr="0"/>
  <p:txStyles>
    <p:titleStyle>
      <a:lvl1pPr algn="l" rtl="0" eaLnBrk="1" fontAlgn="base" hangingPunct="1">
        <a:lnSpc>
          <a:spcPct val="100000"/>
        </a:lnSpc>
        <a:spcBef>
          <a:spcPct val="0"/>
        </a:spcBef>
        <a:spcAft>
          <a:spcPct val="0"/>
        </a:spcAft>
        <a:defRPr sz="2000" b="0">
          <a:solidFill>
            <a:schemeClr val="bg1"/>
          </a:solidFill>
          <a:latin typeface="+mj-lt"/>
          <a:ea typeface="+mj-ea"/>
          <a:cs typeface="+mj-cs"/>
        </a:defRPr>
      </a:lvl1pPr>
      <a:lvl2pPr algn="l" rtl="0" eaLnBrk="1" fontAlgn="base" hangingPunct="1">
        <a:lnSpc>
          <a:spcPts val="2812"/>
        </a:lnSpc>
        <a:spcBef>
          <a:spcPct val="0"/>
        </a:spcBef>
        <a:spcAft>
          <a:spcPct val="0"/>
        </a:spcAft>
        <a:defRPr sz="2600">
          <a:solidFill>
            <a:schemeClr val="tx2"/>
          </a:solidFill>
          <a:latin typeface="Arial" charset="0"/>
        </a:defRPr>
      </a:lvl2pPr>
      <a:lvl3pPr algn="l" rtl="0" eaLnBrk="1" fontAlgn="base" hangingPunct="1">
        <a:lnSpc>
          <a:spcPts val="2812"/>
        </a:lnSpc>
        <a:spcBef>
          <a:spcPct val="0"/>
        </a:spcBef>
        <a:spcAft>
          <a:spcPct val="0"/>
        </a:spcAft>
        <a:defRPr sz="2600">
          <a:solidFill>
            <a:schemeClr val="tx2"/>
          </a:solidFill>
          <a:latin typeface="Arial" charset="0"/>
        </a:defRPr>
      </a:lvl3pPr>
      <a:lvl4pPr algn="l" rtl="0" eaLnBrk="1" fontAlgn="base" hangingPunct="1">
        <a:lnSpc>
          <a:spcPts val="2812"/>
        </a:lnSpc>
        <a:spcBef>
          <a:spcPct val="0"/>
        </a:spcBef>
        <a:spcAft>
          <a:spcPct val="0"/>
        </a:spcAft>
        <a:defRPr sz="2600">
          <a:solidFill>
            <a:schemeClr val="tx2"/>
          </a:solidFill>
          <a:latin typeface="Arial" charset="0"/>
        </a:defRPr>
      </a:lvl4pPr>
      <a:lvl5pPr algn="l" rtl="0" eaLnBrk="1" fontAlgn="base" hangingPunct="1">
        <a:lnSpc>
          <a:spcPts val="2812"/>
        </a:lnSpc>
        <a:spcBef>
          <a:spcPct val="0"/>
        </a:spcBef>
        <a:spcAft>
          <a:spcPct val="0"/>
        </a:spcAft>
        <a:defRPr sz="2600">
          <a:solidFill>
            <a:schemeClr val="tx2"/>
          </a:solidFill>
          <a:latin typeface="Arial" charset="0"/>
        </a:defRPr>
      </a:lvl5pPr>
      <a:lvl6pPr marL="389617" algn="l" rtl="0" eaLnBrk="1" fontAlgn="base" hangingPunct="1">
        <a:lnSpc>
          <a:spcPts val="2812"/>
        </a:lnSpc>
        <a:spcBef>
          <a:spcPct val="0"/>
        </a:spcBef>
        <a:spcAft>
          <a:spcPct val="0"/>
        </a:spcAft>
        <a:defRPr sz="2600">
          <a:solidFill>
            <a:schemeClr val="tx2"/>
          </a:solidFill>
          <a:latin typeface="Arial" charset="0"/>
        </a:defRPr>
      </a:lvl6pPr>
      <a:lvl7pPr marL="779233" algn="l" rtl="0" eaLnBrk="1" fontAlgn="base" hangingPunct="1">
        <a:lnSpc>
          <a:spcPts val="2812"/>
        </a:lnSpc>
        <a:spcBef>
          <a:spcPct val="0"/>
        </a:spcBef>
        <a:spcAft>
          <a:spcPct val="0"/>
        </a:spcAft>
        <a:defRPr sz="2600">
          <a:solidFill>
            <a:schemeClr val="tx2"/>
          </a:solidFill>
          <a:latin typeface="Arial" charset="0"/>
        </a:defRPr>
      </a:lvl7pPr>
      <a:lvl8pPr marL="1168849" algn="l" rtl="0" eaLnBrk="1" fontAlgn="base" hangingPunct="1">
        <a:lnSpc>
          <a:spcPts val="2812"/>
        </a:lnSpc>
        <a:spcBef>
          <a:spcPct val="0"/>
        </a:spcBef>
        <a:spcAft>
          <a:spcPct val="0"/>
        </a:spcAft>
        <a:defRPr sz="2600">
          <a:solidFill>
            <a:schemeClr val="tx2"/>
          </a:solidFill>
          <a:latin typeface="Arial" charset="0"/>
        </a:defRPr>
      </a:lvl8pPr>
      <a:lvl9pPr marL="1558464" algn="l" rtl="0" eaLnBrk="1" fontAlgn="base" hangingPunct="1">
        <a:lnSpc>
          <a:spcPts val="2812"/>
        </a:lnSpc>
        <a:spcBef>
          <a:spcPct val="0"/>
        </a:spcBef>
        <a:spcAft>
          <a:spcPct val="0"/>
        </a:spcAft>
        <a:defRPr sz="2600">
          <a:solidFill>
            <a:schemeClr val="tx2"/>
          </a:solidFill>
          <a:latin typeface="Arial" charset="0"/>
        </a:defRPr>
      </a:lvl9pPr>
    </p:titleStyle>
    <p:body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p:bodyStyle>
    <p:otherStyle>
      <a:defPPr>
        <a:defRPr lang="de-DE"/>
      </a:defPPr>
      <a:lvl1pPr marL="0" algn="l" defTabSz="779233" rtl="0" eaLnBrk="1" latinLnBrk="0" hangingPunct="1">
        <a:defRPr sz="1500" kern="1200">
          <a:solidFill>
            <a:schemeClr val="tx1"/>
          </a:solidFill>
          <a:latin typeface="+mn-lt"/>
          <a:ea typeface="+mn-ea"/>
          <a:cs typeface="+mn-cs"/>
        </a:defRPr>
      </a:lvl1pPr>
      <a:lvl2pPr marL="389617" algn="l" defTabSz="779233" rtl="0" eaLnBrk="1" latinLnBrk="0" hangingPunct="1">
        <a:defRPr sz="1500" kern="1200">
          <a:solidFill>
            <a:schemeClr val="tx1"/>
          </a:solidFill>
          <a:latin typeface="+mn-lt"/>
          <a:ea typeface="+mn-ea"/>
          <a:cs typeface="+mn-cs"/>
        </a:defRPr>
      </a:lvl2pPr>
      <a:lvl3pPr marL="779233" algn="l" defTabSz="779233" rtl="0" eaLnBrk="1" latinLnBrk="0" hangingPunct="1">
        <a:defRPr sz="1500" kern="1200">
          <a:solidFill>
            <a:schemeClr val="tx1"/>
          </a:solidFill>
          <a:latin typeface="+mn-lt"/>
          <a:ea typeface="+mn-ea"/>
          <a:cs typeface="+mn-cs"/>
        </a:defRPr>
      </a:lvl3pPr>
      <a:lvl4pPr marL="1168849" algn="l" defTabSz="779233" rtl="0" eaLnBrk="1" latinLnBrk="0" hangingPunct="1">
        <a:defRPr sz="1500" kern="1200">
          <a:solidFill>
            <a:schemeClr val="tx1"/>
          </a:solidFill>
          <a:latin typeface="+mn-lt"/>
          <a:ea typeface="+mn-ea"/>
          <a:cs typeface="+mn-cs"/>
        </a:defRPr>
      </a:lvl4pPr>
      <a:lvl5pPr marL="1558464" algn="l" defTabSz="779233" rtl="0" eaLnBrk="1" latinLnBrk="0" hangingPunct="1">
        <a:defRPr sz="1500" kern="1200">
          <a:solidFill>
            <a:schemeClr val="tx1"/>
          </a:solidFill>
          <a:latin typeface="+mn-lt"/>
          <a:ea typeface="+mn-ea"/>
          <a:cs typeface="+mn-cs"/>
        </a:defRPr>
      </a:lvl5pPr>
      <a:lvl6pPr marL="1948081" algn="l" defTabSz="779233" rtl="0" eaLnBrk="1" latinLnBrk="0" hangingPunct="1">
        <a:defRPr sz="1500" kern="1200">
          <a:solidFill>
            <a:schemeClr val="tx1"/>
          </a:solidFill>
          <a:latin typeface="+mn-lt"/>
          <a:ea typeface="+mn-ea"/>
          <a:cs typeface="+mn-cs"/>
        </a:defRPr>
      </a:lvl6pPr>
      <a:lvl7pPr marL="2337696" algn="l" defTabSz="779233" rtl="0" eaLnBrk="1" latinLnBrk="0" hangingPunct="1">
        <a:defRPr sz="1500" kern="1200">
          <a:solidFill>
            <a:schemeClr val="tx1"/>
          </a:solidFill>
          <a:latin typeface="+mn-lt"/>
          <a:ea typeface="+mn-ea"/>
          <a:cs typeface="+mn-cs"/>
        </a:defRPr>
      </a:lvl7pPr>
      <a:lvl8pPr marL="2727313" algn="l" defTabSz="779233" rtl="0" eaLnBrk="1" latinLnBrk="0" hangingPunct="1">
        <a:defRPr sz="1500" kern="1200">
          <a:solidFill>
            <a:schemeClr val="tx1"/>
          </a:solidFill>
          <a:latin typeface="+mn-lt"/>
          <a:ea typeface="+mn-ea"/>
          <a:cs typeface="+mn-cs"/>
        </a:defRPr>
      </a:lvl8pPr>
      <a:lvl9pPr marL="3116929" algn="l" defTabSz="77923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p15:clr>
            <a:srgbClr val="F26B43"/>
          </p15:clr>
        </p15:guide>
        <p15:guide id="2" pos="3120">
          <p15:clr>
            <a:srgbClr val="F26B43"/>
          </p15:clr>
        </p15:guide>
        <p15:guide id="3" orient="horz" pos="164">
          <p15:clr>
            <a:srgbClr val="F26B43"/>
          </p15:clr>
        </p15:guide>
        <p15:guide id="4" orient="horz" pos="732">
          <p15:clr>
            <a:srgbClr val="F26B43"/>
          </p15:clr>
        </p15:guide>
        <p15:guide id="5" orient="horz" pos="686">
          <p15:clr>
            <a:srgbClr val="F26B43"/>
          </p15:clr>
        </p15:guide>
        <p15:guide id="6" orient="horz" pos="4246">
          <p15:clr>
            <a:srgbClr val="F26B43"/>
          </p15:clr>
        </p15:guide>
        <p15:guide id="7" orient="horz" pos="2430">
          <p15:clr>
            <a:srgbClr val="F26B43"/>
          </p15:clr>
        </p15:guide>
        <p15:guide id="8" orient="horz" pos="4111">
          <p15:clr>
            <a:srgbClr val="F26B43"/>
          </p15:clr>
        </p15:guide>
        <p15:guide id="9" pos="104">
          <p15:clr>
            <a:srgbClr val="F26B43"/>
          </p15:clr>
        </p15:guide>
        <p15:guide id="10" pos="171">
          <p15:clr>
            <a:srgbClr val="F26B43"/>
          </p15:clr>
        </p15:guide>
        <p15:guide id="11" pos="6069">
          <p15:clr>
            <a:srgbClr val="F26B43"/>
          </p15:clr>
        </p15:guide>
        <p15:guide id="12" pos="3075">
          <p15:clr>
            <a:srgbClr val="F26B43"/>
          </p15:clr>
        </p15:guide>
        <p15:guide id="13" pos="31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8"/>
            </p:custDataLst>
            <p:extLst>
              <p:ext uri="{D42A27DB-BD31-4B8C-83A1-F6EECF244321}">
                <p14:modId xmlns:p14="http://schemas.microsoft.com/office/powerpoint/2010/main" val="3042408985"/>
              </p:ext>
            </p:extLst>
          </p:nvPr>
        </p:nvGraphicFramePr>
        <p:xfrm>
          <a:off x="1470" y="1193"/>
          <a:ext cx="1465" cy="1190"/>
        </p:xfrm>
        <a:graphic>
          <a:graphicData uri="http://schemas.openxmlformats.org/presentationml/2006/ole">
            <mc:AlternateContent xmlns:mc="http://schemas.openxmlformats.org/markup-compatibility/2006">
              <mc:Choice xmlns:v="urn:schemas-microsoft-com:vml" Requires="v">
                <p:oleObj name="think-cell Folie" r:id="rId29" imgW="270" imgH="270" progId="TCLayout.ActiveDocument.1">
                  <p:embed/>
                </p:oleObj>
              </mc:Choice>
              <mc:Fallback>
                <p:oleObj name="think-cell Folie" r:id="rId29" imgW="270" imgH="270" progId="TCLayout.ActiveDocument.1">
                  <p:embed/>
                  <p:pic>
                    <p:nvPicPr>
                      <p:cNvPr id="3" name="Objekt 2" hidden="1"/>
                      <p:cNvPicPr/>
                      <p:nvPr/>
                    </p:nvPicPr>
                    <p:blipFill>
                      <a:blip r:embed="rId30"/>
                      <a:stretch>
                        <a:fillRect/>
                      </a:stretch>
                    </p:blipFill>
                    <p:spPr>
                      <a:xfrm>
                        <a:off x="1470" y="1193"/>
                        <a:ext cx="1465" cy="1190"/>
                      </a:xfrm>
                      <a:prstGeom prst="rect">
                        <a:avLst/>
                      </a:prstGeom>
                    </p:spPr>
                  </p:pic>
                </p:oleObj>
              </mc:Fallback>
            </mc:AlternateContent>
          </a:graphicData>
        </a:graphic>
      </p:graphicFrame>
      <p:sp>
        <p:nvSpPr>
          <p:cNvPr id="844802" name="Rectangle 2"/>
          <p:cNvSpPr>
            <a:spLocks noGrp="1" noChangeArrowheads="1"/>
          </p:cNvSpPr>
          <p:nvPr>
            <p:ph type="title"/>
          </p:nvPr>
        </p:nvSpPr>
        <p:spPr bwMode="auto">
          <a:xfrm>
            <a:off x="252556" y="194404"/>
            <a:ext cx="8637955" cy="324713"/>
          </a:xfrm>
          <a:prstGeom prst="rect">
            <a:avLst/>
          </a:prstGeom>
          <a:solidFill>
            <a:schemeClr val="tx2"/>
          </a:solidFill>
          <a:ln w="9525">
            <a:noFill/>
            <a:miter lim="800000"/>
            <a:headEnd/>
            <a:tailEnd/>
          </a:ln>
        </p:spPr>
        <p:txBody>
          <a:bodyPr vert="horz" wrap="square" lIns="61358" tIns="30679" rIns="30679" bIns="30679" numCol="1" anchor="ctr" anchorCtr="0" compatLnSpc="1">
            <a:prstTxWarp prst="textNoShape">
              <a:avLst/>
            </a:prstTxWarp>
            <a:noAutofit/>
          </a:bodyPr>
          <a:lstStyle/>
          <a:p>
            <a:pPr lvl="0"/>
            <a:r>
              <a:rPr lang="de-CH"/>
              <a:t>Titelmasterformat durch Klicken bearbeiten</a:t>
            </a:r>
          </a:p>
        </p:txBody>
      </p:sp>
      <p:sp>
        <p:nvSpPr>
          <p:cNvPr id="844803" name="Rectangle 3"/>
          <p:cNvSpPr>
            <a:spLocks noGrp="1" noChangeArrowheads="1"/>
          </p:cNvSpPr>
          <p:nvPr>
            <p:ph type="body" idx="1"/>
          </p:nvPr>
        </p:nvSpPr>
        <p:spPr bwMode="auto">
          <a:xfrm>
            <a:off x="250393" y="844195"/>
            <a:ext cx="8632807" cy="10772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8" name="Fußzeilenplatzhalter 24"/>
          <p:cNvSpPr txBox="1">
            <a:spLocks/>
          </p:cNvSpPr>
          <p:nvPr/>
        </p:nvSpPr>
        <p:spPr>
          <a:xfrm>
            <a:off x="1080494" y="4980461"/>
            <a:ext cx="5723796" cy="107722"/>
          </a:xfrm>
          <a:prstGeom prst="rect">
            <a:avLst/>
          </a:prstGeom>
          <a:noFill/>
        </p:spPr>
        <p:txBody>
          <a:bodyPr wrap="square" lIns="0" tIns="0" rIns="0" bIns="0">
            <a:spAutoFit/>
          </a:bodyPr>
          <a:lstStyle>
            <a:defPPr>
              <a:defRPr lang="en-US"/>
            </a:defPPr>
            <a:lvl1pPr algn="l" rtl="0" fontAlgn="base">
              <a:spcBef>
                <a:spcPct val="0"/>
              </a:spcBef>
              <a:spcAft>
                <a:spcPct val="0"/>
              </a:spcAft>
              <a:defRPr sz="800" kern="1200">
                <a:solidFill>
                  <a:srgbClr val="89898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779233" rtl="0" eaLnBrk="1" fontAlgn="base" latinLnBrk="0" hangingPunct="1">
              <a:lnSpc>
                <a:spcPct val="100000"/>
              </a:lnSpc>
              <a:spcBef>
                <a:spcPct val="0"/>
              </a:spcBef>
              <a:spcAft>
                <a:spcPct val="0"/>
              </a:spcAft>
              <a:buClrTx/>
              <a:buSzTx/>
              <a:buFontTx/>
              <a:buNone/>
              <a:tabLst/>
              <a:defRPr/>
            </a:pP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cxnSp>
        <p:nvCxnSpPr>
          <p:cNvPr id="90" name="Gerade Verbindung 25"/>
          <p:cNvCxnSpPr/>
          <p:nvPr/>
        </p:nvCxnSpPr>
        <p:spPr>
          <a:xfrm rot="5400000" flipH="1">
            <a:off x="216642" y="-45884"/>
            <a:ext cx="675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bwMode="auto">
          <a:xfrm>
            <a:off x="157172" y="-182285"/>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cxnSp>
        <p:nvCxnSpPr>
          <p:cNvPr id="92" name="Gerade Verbindung 27"/>
          <p:cNvCxnSpPr/>
          <p:nvPr/>
        </p:nvCxnSpPr>
        <p:spPr>
          <a:xfrm rot="5400000" flipH="1">
            <a:off x="8856759" y="-45884"/>
            <a:ext cx="675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feld 92"/>
          <p:cNvSpPr txBox="1"/>
          <p:nvPr/>
        </p:nvSpPr>
        <p:spPr bwMode="auto">
          <a:xfrm>
            <a:off x="8789976" y="-182285"/>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sp>
        <p:nvSpPr>
          <p:cNvPr id="41" name="Textfeld 40"/>
          <p:cNvSpPr txBox="1"/>
          <p:nvPr/>
        </p:nvSpPr>
        <p:spPr bwMode="auto">
          <a:xfrm>
            <a:off x="-247232" y="4847012"/>
            <a:ext cx="107402" cy="92333"/>
          </a:xfrm>
          <a:prstGeom prst="rect">
            <a:avLst/>
          </a:prstGeom>
          <a:noFill/>
          <a:ln w="9525">
            <a:noFill/>
            <a:miter lim="800000"/>
            <a:headEnd/>
            <a:tailEnd/>
          </a:ln>
        </p:spPr>
        <p:txBody>
          <a:bodyPr wrap="none" lIns="0" tIns="0" rIns="0" bIns="0" rtlCol="0">
            <a:spAutoFit/>
          </a:bodyPr>
          <a:lstStyle/>
          <a:p>
            <a:pPr eaLnBrk="0" hangingPunct="0">
              <a:buClr>
                <a:schemeClr val="tx2"/>
              </a:buClr>
              <a:buSzPct val="100000"/>
            </a:pPr>
            <a:r>
              <a:rPr lang="de-CH" sz="600" dirty="0">
                <a:solidFill>
                  <a:schemeClr val="bg1"/>
                </a:solidFill>
              </a:rPr>
              <a:t>8.6</a:t>
            </a:r>
          </a:p>
        </p:txBody>
      </p:sp>
      <p:sp>
        <p:nvSpPr>
          <p:cNvPr id="42" name="Textfeld 41"/>
          <p:cNvSpPr txBox="1"/>
          <p:nvPr/>
        </p:nvSpPr>
        <p:spPr bwMode="auto">
          <a:xfrm>
            <a:off x="-247232" y="500708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9.2</a:t>
            </a:r>
          </a:p>
        </p:txBody>
      </p:sp>
      <p:cxnSp>
        <p:nvCxnSpPr>
          <p:cNvPr id="43" name="Gerade Verbindung 21"/>
          <p:cNvCxnSpPr>
            <a:cxnSpLocks/>
          </p:cNvCxnSpPr>
          <p:nvPr/>
        </p:nvCxnSpPr>
        <p:spPr>
          <a:xfrm flipH="1">
            <a:off x="-92145" y="5054240"/>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bwMode="auto">
          <a:xfrm>
            <a:off x="-247232" y="108704"/>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8.8</a:t>
            </a:r>
          </a:p>
        </p:txBody>
      </p:sp>
      <p:cxnSp>
        <p:nvCxnSpPr>
          <p:cNvPr id="46" name="Gerade Verbindung 45"/>
          <p:cNvCxnSpPr/>
          <p:nvPr/>
        </p:nvCxnSpPr>
        <p:spPr>
          <a:xfrm>
            <a:off x="-60231" y="842733"/>
            <a:ext cx="0" cy="4050736"/>
          </a:xfrm>
          <a:prstGeom prst="line">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bwMode="auto">
          <a:xfrm>
            <a:off x="-247232" y="79971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6.4</a:t>
            </a:r>
          </a:p>
        </p:txBody>
      </p:sp>
      <p:cxnSp>
        <p:nvCxnSpPr>
          <p:cNvPr id="49" name="Gerade Verbindung 39"/>
          <p:cNvCxnSpPr>
            <a:cxnSpLocks/>
          </p:cNvCxnSpPr>
          <p:nvPr/>
        </p:nvCxnSpPr>
        <p:spPr>
          <a:xfrm flipH="1">
            <a:off x="-105473" y="842619"/>
            <a:ext cx="99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feld 53"/>
          <p:cNvSpPr txBox="1"/>
          <p:nvPr/>
        </p:nvSpPr>
        <p:spPr bwMode="auto">
          <a:xfrm>
            <a:off x="-247232" y="681543"/>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6.6</a:t>
            </a:r>
          </a:p>
        </p:txBody>
      </p:sp>
      <p:cxnSp>
        <p:nvCxnSpPr>
          <p:cNvPr id="55" name="Gerade Verbindung 39"/>
          <p:cNvCxnSpPr/>
          <p:nvPr/>
        </p:nvCxnSpPr>
        <p:spPr>
          <a:xfrm flipH="1">
            <a:off x="-92145" y="787934"/>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bwMode="auto">
          <a:xfrm>
            <a:off x="-247232" y="459749"/>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7.5</a:t>
            </a:r>
          </a:p>
        </p:txBody>
      </p:sp>
      <p:cxnSp>
        <p:nvCxnSpPr>
          <p:cNvPr id="65" name="Gerade Verbindung 39"/>
          <p:cNvCxnSpPr/>
          <p:nvPr/>
        </p:nvCxnSpPr>
        <p:spPr>
          <a:xfrm flipH="1">
            <a:off x="-92145" y="544751"/>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rade Verbindung 39"/>
          <p:cNvCxnSpPr/>
          <p:nvPr/>
        </p:nvCxnSpPr>
        <p:spPr>
          <a:xfrm flipH="1">
            <a:off x="-92145" y="192583"/>
            <a:ext cx="830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 Verbindung 39"/>
          <p:cNvCxnSpPr>
            <a:cxnSpLocks/>
          </p:cNvCxnSpPr>
          <p:nvPr/>
        </p:nvCxnSpPr>
        <p:spPr>
          <a:xfrm flipH="1">
            <a:off x="-105473" y="4893469"/>
            <a:ext cx="99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 Verbindung 31"/>
          <p:cNvCxnSpPr/>
          <p:nvPr/>
        </p:nvCxnSpPr>
        <p:spPr>
          <a:xfrm rot="5400000" flipH="1">
            <a:off x="216642" y="5184393"/>
            <a:ext cx="675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bwMode="auto">
          <a:xfrm>
            <a:off x="163014" y="5334237"/>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sp>
        <p:nvSpPr>
          <p:cNvPr id="73" name="Textfeld 72"/>
          <p:cNvSpPr txBox="1"/>
          <p:nvPr/>
        </p:nvSpPr>
        <p:spPr bwMode="auto">
          <a:xfrm>
            <a:off x="8789976" y="5334237"/>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13.0</a:t>
            </a:r>
          </a:p>
        </p:txBody>
      </p:sp>
      <p:cxnSp>
        <p:nvCxnSpPr>
          <p:cNvPr id="75" name="Gerade Verbindung 31"/>
          <p:cNvCxnSpPr>
            <a:cxnSpLocks/>
          </p:cNvCxnSpPr>
          <p:nvPr/>
        </p:nvCxnSpPr>
        <p:spPr>
          <a:xfrm flipV="1">
            <a:off x="4503860" y="5149141"/>
            <a:ext cx="0" cy="1277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Gerade Verbindung 31"/>
          <p:cNvCxnSpPr>
            <a:cxnSpLocks/>
          </p:cNvCxnSpPr>
          <p:nvPr/>
        </p:nvCxnSpPr>
        <p:spPr>
          <a:xfrm flipV="1">
            <a:off x="4635745" y="5146768"/>
            <a:ext cx="0" cy="13007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bwMode="auto">
          <a:xfrm>
            <a:off x="4364505" y="523893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0.2</a:t>
            </a:r>
          </a:p>
        </p:txBody>
      </p:sp>
      <p:sp>
        <p:nvSpPr>
          <p:cNvPr id="78" name="Textfeld 77"/>
          <p:cNvSpPr txBox="1"/>
          <p:nvPr/>
        </p:nvSpPr>
        <p:spPr bwMode="auto">
          <a:xfrm>
            <a:off x="4647279" y="523893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0.2</a:t>
            </a:r>
          </a:p>
        </p:txBody>
      </p:sp>
      <p:sp>
        <p:nvSpPr>
          <p:cNvPr id="79" name="Textfeld 78"/>
          <p:cNvSpPr txBox="1"/>
          <p:nvPr/>
        </p:nvSpPr>
        <p:spPr bwMode="auto">
          <a:xfrm>
            <a:off x="4508451" y="5334237"/>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0.0</a:t>
            </a:r>
          </a:p>
        </p:txBody>
      </p:sp>
      <p:cxnSp>
        <p:nvCxnSpPr>
          <p:cNvPr id="80" name="Gerade Verbindung 79"/>
          <p:cNvCxnSpPr/>
          <p:nvPr/>
        </p:nvCxnSpPr>
        <p:spPr>
          <a:xfrm flipV="1">
            <a:off x="252556" y="5198234"/>
            <a:ext cx="8630645" cy="1"/>
          </a:xfrm>
          <a:prstGeom prst="line">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bwMode="auto">
          <a:xfrm>
            <a:off x="4267501" y="5440791"/>
            <a:ext cx="589905" cy="138499"/>
          </a:xfrm>
          <a:prstGeom prst="rect">
            <a:avLst/>
          </a:prstGeom>
          <a:noFill/>
          <a:ln w="9525">
            <a:noFill/>
            <a:miter lim="800000"/>
            <a:headEnd/>
            <a:tailEnd/>
          </a:ln>
        </p:spPr>
        <p:txBody>
          <a:bodyPr wrap="none" lIns="0" tIns="0" rIns="0" bIns="0" rtlCol="0">
            <a:spAutoFit/>
          </a:bodyPr>
          <a:lstStyle/>
          <a:p>
            <a:pPr eaLnBrk="0" hangingPunct="0">
              <a:buClr>
                <a:schemeClr val="tx2"/>
              </a:buClr>
              <a:buSzPct val="100000"/>
            </a:pPr>
            <a:r>
              <a:rPr lang="de-CH" sz="900" b="1" dirty="0">
                <a:solidFill>
                  <a:schemeClr val="bg1"/>
                </a:solidFill>
              </a:rPr>
              <a:t>Spielwiese</a:t>
            </a:r>
          </a:p>
        </p:txBody>
      </p:sp>
      <p:cxnSp>
        <p:nvCxnSpPr>
          <p:cNvPr id="82" name="Gerade Verbindung 39"/>
          <p:cNvCxnSpPr>
            <a:cxnSpLocks/>
          </p:cNvCxnSpPr>
          <p:nvPr/>
        </p:nvCxnSpPr>
        <p:spPr>
          <a:xfrm flipH="1">
            <a:off x="252746" y="5149142"/>
            <a:ext cx="1" cy="16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Gerade Verbindung 39"/>
          <p:cNvCxnSpPr>
            <a:cxnSpLocks/>
          </p:cNvCxnSpPr>
          <p:nvPr/>
        </p:nvCxnSpPr>
        <p:spPr>
          <a:xfrm>
            <a:off x="8890339" y="5146764"/>
            <a:ext cx="0" cy="16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bwMode="auto">
          <a:xfrm rot="16200000">
            <a:off x="-629352" y="2792385"/>
            <a:ext cx="651862" cy="138499"/>
          </a:xfrm>
          <a:prstGeom prst="rect">
            <a:avLst/>
          </a:prstGeom>
          <a:noFill/>
          <a:ln w="9525">
            <a:noFill/>
            <a:miter lim="800000"/>
            <a:headEnd/>
            <a:tailEnd/>
          </a:ln>
        </p:spPr>
        <p:txBody>
          <a:bodyPr wrap="none" lIns="30679" tIns="0" rIns="30679" bIns="0" rtlCol="0">
            <a:spAutoFit/>
          </a:bodyPr>
          <a:lstStyle/>
          <a:p>
            <a:pPr eaLnBrk="0" hangingPunct="0">
              <a:buClr>
                <a:schemeClr val="tx2"/>
              </a:buClr>
              <a:buSzPct val="100000"/>
            </a:pPr>
            <a:r>
              <a:rPr lang="de-CH" sz="900" b="1" dirty="0">
                <a:solidFill>
                  <a:schemeClr val="bg1"/>
                </a:solidFill>
              </a:rPr>
              <a:t>Spielwiese</a:t>
            </a:r>
            <a:endParaRPr lang="de-CH" sz="600" b="1" dirty="0">
              <a:solidFill>
                <a:schemeClr val="bg1"/>
              </a:solidFill>
            </a:endParaRPr>
          </a:p>
        </p:txBody>
      </p:sp>
      <p:sp>
        <p:nvSpPr>
          <p:cNvPr id="52" name="Textfeld 51"/>
          <p:cNvSpPr txBox="1"/>
          <p:nvPr/>
        </p:nvSpPr>
        <p:spPr bwMode="auto">
          <a:xfrm>
            <a:off x="-232212" y="2821925"/>
            <a:ext cx="10740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1.1</a:t>
            </a:r>
          </a:p>
        </p:txBody>
      </p:sp>
      <p:sp>
        <p:nvSpPr>
          <p:cNvPr id="56" name="Textfeld 55"/>
          <p:cNvSpPr txBox="1"/>
          <p:nvPr/>
        </p:nvSpPr>
        <p:spPr bwMode="auto">
          <a:xfrm>
            <a:off x="9300354" y="2823236"/>
            <a:ext cx="500137"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0.0 Spielwiese</a:t>
            </a:r>
          </a:p>
        </p:txBody>
      </p:sp>
      <p:cxnSp>
        <p:nvCxnSpPr>
          <p:cNvPr id="45" name="Gerade Verbindung 21"/>
          <p:cNvCxnSpPr>
            <a:cxnSpLocks/>
          </p:cNvCxnSpPr>
          <p:nvPr/>
        </p:nvCxnSpPr>
        <p:spPr>
          <a:xfrm>
            <a:off x="150203" y="5144978"/>
            <a:ext cx="0" cy="6973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bwMode="auto">
          <a:xfrm>
            <a:off x="51194" y="5153533"/>
            <a:ext cx="150682" cy="92333"/>
          </a:xfrm>
          <a:prstGeom prst="rect">
            <a:avLst/>
          </a:prstGeom>
          <a:noFill/>
          <a:ln w="9525">
            <a:noFill/>
            <a:miter lim="800000"/>
            <a:headEnd/>
            <a:tailEnd/>
          </a:ln>
        </p:spPr>
        <p:txBody>
          <a:bodyPr wrap="none" lIns="0" tIns="0" rIns="0" bIns="0" rtlCol="0">
            <a:spAutoFit/>
          </a:bodyPr>
          <a:lstStyle>
            <a:defPPr>
              <a:defRPr lang="en-US"/>
            </a:defPPr>
            <a:lvl1pPr eaLnBrk="0" hangingPunct="0">
              <a:buClr>
                <a:schemeClr val="tx2"/>
              </a:buClr>
              <a:buSzPct val="100000"/>
              <a:defRPr sz="800">
                <a:solidFill>
                  <a:schemeClr val="bg1">
                    <a:lumMod val="65000"/>
                  </a:schemeClr>
                </a:solidFill>
              </a:defRPr>
            </a:lvl1pPr>
          </a:lstStyle>
          <a:p>
            <a:r>
              <a:rPr lang="de-CH" sz="600" dirty="0">
                <a:solidFill>
                  <a:schemeClr val="bg1"/>
                </a:solidFill>
              </a:rPr>
              <a:t>13.3</a:t>
            </a:r>
          </a:p>
        </p:txBody>
      </p:sp>
      <p:sp>
        <p:nvSpPr>
          <p:cNvPr id="5" name="Gleichschenkliges Dreieck 4"/>
          <p:cNvSpPr/>
          <p:nvPr/>
        </p:nvSpPr>
        <p:spPr bwMode="auto">
          <a:xfrm rot="16200000">
            <a:off x="9150581" y="2816158"/>
            <a:ext cx="84257" cy="99703"/>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sp>
        <p:nvSpPr>
          <p:cNvPr id="59" name="Gleichschenkliges Dreieck 58"/>
          <p:cNvSpPr/>
          <p:nvPr/>
        </p:nvSpPr>
        <p:spPr bwMode="auto">
          <a:xfrm rot="5400000">
            <a:off x="-92734" y="2818250"/>
            <a:ext cx="84257" cy="99703"/>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sp>
        <p:nvSpPr>
          <p:cNvPr id="60" name="Gleichschenkliges Dreieck 59"/>
          <p:cNvSpPr/>
          <p:nvPr/>
        </p:nvSpPr>
        <p:spPr bwMode="auto">
          <a:xfrm>
            <a:off x="4518659" y="5145997"/>
            <a:ext cx="103700" cy="81009"/>
          </a:xfrm>
          <a:prstGeom prst="triangle">
            <a:avLst/>
          </a:prstGeom>
          <a:solidFill>
            <a:schemeClr val="bg1"/>
          </a:solidFill>
          <a:ln w="6350">
            <a:noFill/>
            <a:miter lim="800000"/>
            <a:headEnd/>
            <a:tailEnd/>
          </a:ln>
        </p:spPr>
        <p:txBody>
          <a:bodyPr rot="0" spcFirstLastPara="0" vertOverflow="overflow" horzOverflow="overflow" vert="horz" wrap="none" lIns="30679" tIns="30679" rIns="30679" bIns="30679" numCol="1" spcCol="0" rtlCol="0" fromWordArt="0" anchor="ctr" anchorCtr="1" forceAA="0" compatLnSpc="1">
            <a:prstTxWarp prst="textNoShape">
              <a:avLst/>
            </a:prstTxWarp>
            <a:noAutofit/>
          </a:bodyPr>
          <a:lstStyle/>
          <a:p>
            <a:pPr algn="ctr" eaLnBrk="0" hangingPunct="0"/>
            <a:endParaRPr lang="de-CH" sz="1200" dirty="0"/>
          </a:p>
        </p:txBody>
      </p:sp>
      <p:pic>
        <p:nvPicPr>
          <p:cNvPr id="6" name="MigrosClassification_P"/>
          <p:cNvPicPr>
            <a:picLocks noChangeAspect="1"/>
          </p:cNvPicPr>
          <p:nvPr/>
        </p:nvPicPr>
        <p:blipFill>
          <a:blip r:embed="rId31"/>
          <a:stretch>
            <a:fillRect/>
          </a:stretch>
        </p:blipFill>
        <p:spPr>
          <a:xfrm>
            <a:off x="4404168" y="142879"/>
            <a:ext cx="335664" cy="272727"/>
          </a:xfrm>
          <a:prstGeom prst="rect">
            <a:avLst/>
          </a:prstGeom>
        </p:spPr>
      </p:pic>
    </p:spTree>
    <p:extLst>
      <p:ext uri="{BB962C8B-B14F-4D97-AF65-F5344CB8AC3E}">
        <p14:creationId xmlns:p14="http://schemas.microsoft.com/office/powerpoint/2010/main" val="42656895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Lst>
  <p:hf hdr="0"/>
  <p:txStyles>
    <p:titleStyle>
      <a:lvl1pPr algn="l" rtl="0" eaLnBrk="1" fontAlgn="base" hangingPunct="1">
        <a:lnSpc>
          <a:spcPct val="100000"/>
        </a:lnSpc>
        <a:spcBef>
          <a:spcPct val="0"/>
        </a:spcBef>
        <a:spcAft>
          <a:spcPct val="0"/>
        </a:spcAft>
        <a:defRPr sz="2000" b="0">
          <a:solidFill>
            <a:schemeClr val="bg1"/>
          </a:solidFill>
          <a:latin typeface="+mj-lt"/>
          <a:ea typeface="+mj-ea"/>
          <a:cs typeface="+mj-cs"/>
        </a:defRPr>
      </a:lvl1pPr>
      <a:lvl2pPr algn="l" rtl="0" eaLnBrk="1" fontAlgn="base" hangingPunct="1">
        <a:lnSpc>
          <a:spcPts val="2812"/>
        </a:lnSpc>
        <a:spcBef>
          <a:spcPct val="0"/>
        </a:spcBef>
        <a:spcAft>
          <a:spcPct val="0"/>
        </a:spcAft>
        <a:defRPr sz="2600">
          <a:solidFill>
            <a:schemeClr val="tx2"/>
          </a:solidFill>
          <a:latin typeface="Arial" charset="0"/>
        </a:defRPr>
      </a:lvl2pPr>
      <a:lvl3pPr algn="l" rtl="0" eaLnBrk="1" fontAlgn="base" hangingPunct="1">
        <a:lnSpc>
          <a:spcPts val="2812"/>
        </a:lnSpc>
        <a:spcBef>
          <a:spcPct val="0"/>
        </a:spcBef>
        <a:spcAft>
          <a:spcPct val="0"/>
        </a:spcAft>
        <a:defRPr sz="2600">
          <a:solidFill>
            <a:schemeClr val="tx2"/>
          </a:solidFill>
          <a:latin typeface="Arial" charset="0"/>
        </a:defRPr>
      </a:lvl3pPr>
      <a:lvl4pPr algn="l" rtl="0" eaLnBrk="1" fontAlgn="base" hangingPunct="1">
        <a:lnSpc>
          <a:spcPts val="2812"/>
        </a:lnSpc>
        <a:spcBef>
          <a:spcPct val="0"/>
        </a:spcBef>
        <a:spcAft>
          <a:spcPct val="0"/>
        </a:spcAft>
        <a:defRPr sz="2600">
          <a:solidFill>
            <a:schemeClr val="tx2"/>
          </a:solidFill>
          <a:latin typeface="Arial" charset="0"/>
        </a:defRPr>
      </a:lvl4pPr>
      <a:lvl5pPr algn="l" rtl="0" eaLnBrk="1" fontAlgn="base" hangingPunct="1">
        <a:lnSpc>
          <a:spcPts val="2812"/>
        </a:lnSpc>
        <a:spcBef>
          <a:spcPct val="0"/>
        </a:spcBef>
        <a:spcAft>
          <a:spcPct val="0"/>
        </a:spcAft>
        <a:defRPr sz="2600">
          <a:solidFill>
            <a:schemeClr val="tx2"/>
          </a:solidFill>
          <a:latin typeface="Arial" charset="0"/>
        </a:defRPr>
      </a:lvl5pPr>
      <a:lvl6pPr marL="389617" algn="l" rtl="0" eaLnBrk="1" fontAlgn="base" hangingPunct="1">
        <a:lnSpc>
          <a:spcPts val="2812"/>
        </a:lnSpc>
        <a:spcBef>
          <a:spcPct val="0"/>
        </a:spcBef>
        <a:spcAft>
          <a:spcPct val="0"/>
        </a:spcAft>
        <a:defRPr sz="2600">
          <a:solidFill>
            <a:schemeClr val="tx2"/>
          </a:solidFill>
          <a:latin typeface="Arial" charset="0"/>
        </a:defRPr>
      </a:lvl6pPr>
      <a:lvl7pPr marL="779233" algn="l" rtl="0" eaLnBrk="1" fontAlgn="base" hangingPunct="1">
        <a:lnSpc>
          <a:spcPts val="2812"/>
        </a:lnSpc>
        <a:spcBef>
          <a:spcPct val="0"/>
        </a:spcBef>
        <a:spcAft>
          <a:spcPct val="0"/>
        </a:spcAft>
        <a:defRPr sz="2600">
          <a:solidFill>
            <a:schemeClr val="tx2"/>
          </a:solidFill>
          <a:latin typeface="Arial" charset="0"/>
        </a:defRPr>
      </a:lvl7pPr>
      <a:lvl8pPr marL="1168849" algn="l" rtl="0" eaLnBrk="1" fontAlgn="base" hangingPunct="1">
        <a:lnSpc>
          <a:spcPts val="2812"/>
        </a:lnSpc>
        <a:spcBef>
          <a:spcPct val="0"/>
        </a:spcBef>
        <a:spcAft>
          <a:spcPct val="0"/>
        </a:spcAft>
        <a:defRPr sz="2600">
          <a:solidFill>
            <a:schemeClr val="tx2"/>
          </a:solidFill>
          <a:latin typeface="Arial" charset="0"/>
        </a:defRPr>
      </a:lvl8pPr>
      <a:lvl9pPr marL="1558464" algn="l" rtl="0" eaLnBrk="1" fontAlgn="base" hangingPunct="1">
        <a:lnSpc>
          <a:spcPts val="2812"/>
        </a:lnSpc>
        <a:spcBef>
          <a:spcPct val="0"/>
        </a:spcBef>
        <a:spcAft>
          <a:spcPct val="0"/>
        </a:spcAft>
        <a:defRPr sz="2600">
          <a:solidFill>
            <a:schemeClr val="tx2"/>
          </a:solidFill>
          <a:latin typeface="Arial" charset="0"/>
        </a:defRPr>
      </a:lvl9pPr>
    </p:titleStyle>
    <p:body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p:bodyStyle>
    <p:otherStyle>
      <a:defPPr>
        <a:defRPr lang="de-DE"/>
      </a:defPPr>
      <a:lvl1pPr marL="0" algn="l" defTabSz="779233" rtl="0" eaLnBrk="1" latinLnBrk="0" hangingPunct="1">
        <a:defRPr sz="1500" kern="1200">
          <a:solidFill>
            <a:schemeClr val="tx1"/>
          </a:solidFill>
          <a:latin typeface="+mn-lt"/>
          <a:ea typeface="+mn-ea"/>
          <a:cs typeface="+mn-cs"/>
        </a:defRPr>
      </a:lvl1pPr>
      <a:lvl2pPr marL="389617" algn="l" defTabSz="779233" rtl="0" eaLnBrk="1" latinLnBrk="0" hangingPunct="1">
        <a:defRPr sz="1500" kern="1200">
          <a:solidFill>
            <a:schemeClr val="tx1"/>
          </a:solidFill>
          <a:latin typeface="+mn-lt"/>
          <a:ea typeface="+mn-ea"/>
          <a:cs typeface="+mn-cs"/>
        </a:defRPr>
      </a:lvl2pPr>
      <a:lvl3pPr marL="779233" algn="l" defTabSz="779233" rtl="0" eaLnBrk="1" latinLnBrk="0" hangingPunct="1">
        <a:defRPr sz="1500" kern="1200">
          <a:solidFill>
            <a:schemeClr val="tx1"/>
          </a:solidFill>
          <a:latin typeface="+mn-lt"/>
          <a:ea typeface="+mn-ea"/>
          <a:cs typeface="+mn-cs"/>
        </a:defRPr>
      </a:lvl3pPr>
      <a:lvl4pPr marL="1168849" algn="l" defTabSz="779233" rtl="0" eaLnBrk="1" latinLnBrk="0" hangingPunct="1">
        <a:defRPr sz="1500" kern="1200">
          <a:solidFill>
            <a:schemeClr val="tx1"/>
          </a:solidFill>
          <a:latin typeface="+mn-lt"/>
          <a:ea typeface="+mn-ea"/>
          <a:cs typeface="+mn-cs"/>
        </a:defRPr>
      </a:lvl4pPr>
      <a:lvl5pPr marL="1558464" algn="l" defTabSz="779233" rtl="0" eaLnBrk="1" latinLnBrk="0" hangingPunct="1">
        <a:defRPr sz="1500" kern="1200">
          <a:solidFill>
            <a:schemeClr val="tx1"/>
          </a:solidFill>
          <a:latin typeface="+mn-lt"/>
          <a:ea typeface="+mn-ea"/>
          <a:cs typeface="+mn-cs"/>
        </a:defRPr>
      </a:lvl5pPr>
      <a:lvl6pPr marL="1948081" algn="l" defTabSz="779233" rtl="0" eaLnBrk="1" latinLnBrk="0" hangingPunct="1">
        <a:defRPr sz="1500" kern="1200">
          <a:solidFill>
            <a:schemeClr val="tx1"/>
          </a:solidFill>
          <a:latin typeface="+mn-lt"/>
          <a:ea typeface="+mn-ea"/>
          <a:cs typeface="+mn-cs"/>
        </a:defRPr>
      </a:lvl6pPr>
      <a:lvl7pPr marL="2337696" algn="l" defTabSz="779233" rtl="0" eaLnBrk="1" latinLnBrk="0" hangingPunct="1">
        <a:defRPr sz="1500" kern="1200">
          <a:solidFill>
            <a:schemeClr val="tx1"/>
          </a:solidFill>
          <a:latin typeface="+mn-lt"/>
          <a:ea typeface="+mn-ea"/>
          <a:cs typeface="+mn-cs"/>
        </a:defRPr>
      </a:lvl7pPr>
      <a:lvl8pPr marL="2727313" algn="l" defTabSz="779233" rtl="0" eaLnBrk="1" latinLnBrk="0" hangingPunct="1">
        <a:defRPr sz="1500" kern="1200">
          <a:solidFill>
            <a:schemeClr val="tx1"/>
          </a:solidFill>
          <a:latin typeface="+mn-lt"/>
          <a:ea typeface="+mn-ea"/>
          <a:cs typeface="+mn-cs"/>
        </a:defRPr>
      </a:lvl8pPr>
      <a:lvl9pPr marL="3116929" algn="l" defTabSz="77923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p15:clr>
            <a:srgbClr val="F26B43"/>
          </p15:clr>
        </p15:guide>
        <p15:guide id="2" pos="3120">
          <p15:clr>
            <a:srgbClr val="F26B43"/>
          </p15:clr>
        </p15:guide>
        <p15:guide id="3" orient="horz" pos="164">
          <p15:clr>
            <a:srgbClr val="F26B43"/>
          </p15:clr>
        </p15:guide>
        <p15:guide id="4" orient="horz" pos="732">
          <p15:clr>
            <a:srgbClr val="F26B43"/>
          </p15:clr>
        </p15:guide>
        <p15:guide id="5" orient="horz" pos="686">
          <p15:clr>
            <a:srgbClr val="F26B43"/>
          </p15:clr>
        </p15:guide>
        <p15:guide id="6" orient="horz" pos="4246">
          <p15:clr>
            <a:srgbClr val="F26B43"/>
          </p15:clr>
        </p15:guide>
        <p15:guide id="7" orient="horz" pos="2430">
          <p15:clr>
            <a:srgbClr val="F26B43"/>
          </p15:clr>
        </p15:guide>
        <p15:guide id="8" orient="horz" pos="4111">
          <p15:clr>
            <a:srgbClr val="F26B43"/>
          </p15:clr>
        </p15:guide>
        <p15:guide id="9" pos="104">
          <p15:clr>
            <a:srgbClr val="F26B43"/>
          </p15:clr>
        </p15:guide>
        <p15:guide id="10" pos="171">
          <p15:clr>
            <a:srgbClr val="F26B43"/>
          </p15:clr>
        </p15:guide>
        <p15:guide id="11" pos="6069">
          <p15:clr>
            <a:srgbClr val="F26B43"/>
          </p15:clr>
        </p15:guide>
        <p15:guide id="12" pos="3075">
          <p15:clr>
            <a:srgbClr val="F26B43"/>
          </p15:clr>
        </p15:guide>
        <p15:guide id="13" pos="31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18.xml"/><Relationship Id="rId5" Type="http://schemas.openxmlformats.org/officeDocument/2006/relationships/slideLayout" Target="../slideLayouts/slideLayout25.xml"/><Relationship Id="rId4" Type="http://schemas.openxmlformats.org/officeDocument/2006/relationships/tags" Target="../tags/tag67.xml"/></Relationships>
</file>

<file path=ppt/slides/_rels/slide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image" Target="../media/image29.jpe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34.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38.png"/><Relationship Id="rId29" Type="http://schemas.microsoft.com/office/2007/relationships/hdphoto" Target="../media/hdphoto14.wdp"/><Relationship Id="rId1" Type="http://schemas.openxmlformats.org/officeDocument/2006/relationships/slideLayout" Target="../slideLayouts/slideLayout9.xml"/><Relationship Id="rId6" Type="http://schemas.openxmlformats.org/officeDocument/2006/relationships/image" Target="../media/image31.png"/><Relationship Id="rId11" Type="http://schemas.microsoft.com/office/2007/relationships/hdphoto" Target="../media/hdphoto5.wdp"/><Relationship Id="rId24" Type="http://schemas.openxmlformats.org/officeDocument/2006/relationships/image" Target="../media/image40.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2.png"/><Relationship Id="rId10" Type="http://schemas.openxmlformats.org/officeDocument/2006/relationships/image" Target="../media/image33.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0.png"/><Relationship Id="rId9" Type="http://schemas.microsoft.com/office/2007/relationships/hdphoto" Target="../media/hdphoto4.wdp"/><Relationship Id="rId14" Type="http://schemas.openxmlformats.org/officeDocument/2006/relationships/image" Target="../media/image35.png"/><Relationship Id="rId22" Type="http://schemas.openxmlformats.org/officeDocument/2006/relationships/image" Target="../media/image39.png"/><Relationship Id="rId27" Type="http://schemas.microsoft.com/office/2007/relationships/hdphoto" Target="../media/hdphoto13.wdp"/><Relationship Id="rId30"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0">
            <a:extLst>
              <a:ext uri="{FF2B5EF4-FFF2-40B4-BE49-F238E27FC236}">
                <a16:creationId xmlns:a16="http://schemas.microsoft.com/office/drawing/2014/main" id="{BFE5EDD6-88CB-450B-A3BE-B0FD9219219C}"/>
              </a:ext>
            </a:extLst>
          </p:cNvPr>
          <p:cNvSpPr txBox="1">
            <a:spLocks/>
          </p:cNvSpPr>
          <p:nvPr/>
        </p:nvSpPr>
        <p:spPr bwMode="auto">
          <a:xfrm>
            <a:off x="735" y="3906965"/>
            <a:ext cx="6912000" cy="30498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marL="0" indent="0" algn="l" rtl="0" eaLnBrk="1" fontAlgn="base" hangingPunct="1">
              <a:lnSpc>
                <a:spcPct val="100000"/>
              </a:lnSpc>
              <a:spcBef>
                <a:spcPct val="0"/>
              </a:spcBef>
              <a:spcAft>
                <a:spcPts val="0"/>
              </a:spcAft>
              <a:buClr>
                <a:schemeClr val="tx2"/>
              </a:buClr>
              <a:buNone/>
              <a:defRPr lang="de-CH" sz="1700" baseline="0" dirty="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t>Hanna Krayer, Co-Leitung Drehscheibe Plastik &amp; PL Nachhaltigkeit</a:t>
            </a:r>
          </a:p>
        </p:txBody>
      </p:sp>
      <p:sp>
        <p:nvSpPr>
          <p:cNvPr id="19" name="Textplatzhalter 4">
            <a:extLst>
              <a:ext uri="{FF2B5EF4-FFF2-40B4-BE49-F238E27FC236}">
                <a16:creationId xmlns:a16="http://schemas.microsoft.com/office/drawing/2014/main" id="{DFF162FE-AA65-4C6F-9A42-BF7EBFF6A9CA}"/>
              </a:ext>
            </a:extLst>
          </p:cNvPr>
          <p:cNvSpPr txBox="1">
            <a:spLocks/>
          </p:cNvSpPr>
          <p:nvPr/>
        </p:nvSpPr>
        <p:spPr bwMode="auto">
          <a:xfrm>
            <a:off x="732" y="4250057"/>
            <a:ext cx="7241173" cy="30498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marL="0" indent="0" algn="l" rtl="0" eaLnBrk="1" fontAlgn="base" hangingPunct="1">
              <a:lnSpc>
                <a:spcPct val="100000"/>
              </a:lnSpc>
              <a:spcBef>
                <a:spcPct val="0"/>
              </a:spcBef>
              <a:spcAft>
                <a:spcPts val="0"/>
              </a:spcAft>
              <a:buClr>
                <a:schemeClr val="tx2"/>
              </a:buClr>
              <a:buNone/>
              <a:defRPr lang="de-CH" sz="1700" baseline="0" dirty="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t>Migros-Genossenschafts-Bund, Direktion Nachhaltigkeit Migros-Gruppe</a:t>
            </a:r>
          </a:p>
        </p:txBody>
      </p:sp>
      <p:sp>
        <p:nvSpPr>
          <p:cNvPr id="20" name="Textplatzhalter 1">
            <a:extLst>
              <a:ext uri="{FF2B5EF4-FFF2-40B4-BE49-F238E27FC236}">
                <a16:creationId xmlns:a16="http://schemas.microsoft.com/office/drawing/2014/main" id="{2D2FE63E-2C50-4B7E-88E3-93CCC65AF688}"/>
              </a:ext>
            </a:extLst>
          </p:cNvPr>
          <p:cNvSpPr txBox="1">
            <a:spLocks/>
          </p:cNvSpPr>
          <p:nvPr/>
        </p:nvSpPr>
        <p:spPr bwMode="auto">
          <a:xfrm>
            <a:off x="732" y="4600472"/>
            <a:ext cx="5678245" cy="30498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vert="horz" wrap="none" lIns="245434" tIns="21475" rIns="61358" bIns="21475" numCol="1" anchor="ctr" anchorCtr="0" compatLnSpc="1">
            <a:prstTxWarp prst="textNoShape">
              <a:avLst/>
            </a:prstTxWarp>
            <a:spAutoFit/>
          </a:bodyPr>
          <a:lstStyle>
            <a:lvl1pPr marL="0" indent="0" algn="l" rtl="0" eaLnBrk="1" fontAlgn="base" hangingPunct="1">
              <a:lnSpc>
                <a:spcPct val="100000"/>
              </a:lnSpc>
              <a:spcBef>
                <a:spcPct val="0"/>
              </a:spcBef>
              <a:spcAft>
                <a:spcPts val="0"/>
              </a:spcAft>
              <a:buClr>
                <a:schemeClr val="tx2"/>
              </a:buClr>
              <a:buNone/>
              <a:defRPr lang="de-CH" sz="1700" baseline="0" dirty="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dirty="0"/>
              <a:t>Lunch und Referat beim Rotary Club Winterthur Kyburg</a:t>
            </a:r>
          </a:p>
        </p:txBody>
      </p:sp>
      <p:sp>
        <p:nvSpPr>
          <p:cNvPr id="9" name="Textplatzhalter 7">
            <a:extLst>
              <a:ext uri="{FF2B5EF4-FFF2-40B4-BE49-F238E27FC236}">
                <a16:creationId xmlns:a16="http://schemas.microsoft.com/office/drawing/2014/main" id="{153CC37B-04EC-4EC8-94EB-BA6F77AEFC96}"/>
              </a:ext>
            </a:extLst>
          </p:cNvPr>
          <p:cNvSpPr>
            <a:spLocks noGrp="1"/>
          </p:cNvSpPr>
          <p:nvPr>
            <p:ph type="body" sz="quarter" idx="16"/>
          </p:nvPr>
        </p:nvSpPr>
        <p:spPr>
          <a:xfrm>
            <a:off x="736" y="2571750"/>
            <a:ext cx="5552131" cy="535812"/>
          </a:xfrm>
          <a:solidFill>
            <a:srgbClr val="183739"/>
          </a:solidFill>
        </p:spPr>
        <p:txBody>
          <a:bodyPr/>
          <a:lstStyle/>
          <a:p>
            <a:r>
              <a:rPr lang="de-CH" sz="3200" b="1" dirty="0"/>
              <a:t>Nachhaltigkeit echt anders</a:t>
            </a:r>
            <a:endParaRPr lang="de-CH" sz="3000" dirty="0"/>
          </a:p>
        </p:txBody>
      </p:sp>
      <p:sp>
        <p:nvSpPr>
          <p:cNvPr id="10" name="Textplatzhalter 7">
            <a:extLst>
              <a:ext uri="{FF2B5EF4-FFF2-40B4-BE49-F238E27FC236}">
                <a16:creationId xmlns:a16="http://schemas.microsoft.com/office/drawing/2014/main" id="{5D9166CB-669E-4639-80AA-456B4855ABDE}"/>
              </a:ext>
            </a:extLst>
          </p:cNvPr>
          <p:cNvSpPr txBox="1">
            <a:spLocks/>
          </p:cNvSpPr>
          <p:nvPr/>
        </p:nvSpPr>
        <p:spPr>
          <a:xfrm>
            <a:off x="735" y="3167609"/>
            <a:ext cx="4604095" cy="327891"/>
          </a:xfrm>
          <a:prstGeom prst="rect">
            <a:avLst/>
          </a:prstGeom>
          <a:solidFill>
            <a:srgbClr val="00AA3A"/>
          </a:solidFill>
          <a:ln w="9525">
            <a:noFill/>
            <a:miter lim="800000"/>
          </a:ln>
          <a:effectLst>
            <a:outerShdw blurRad="50800" dist="38100" dir="2700000" algn="tl" rotWithShape="0">
              <a:prstClr val="black">
                <a:alpha val="40000"/>
              </a:prstClr>
            </a:outerShdw>
          </a:effectLst>
        </p:spPr>
        <p:txBody>
          <a:bodyPr vert="horz" wrap="none" lIns="288000" tIns="25200" rIns="108000" bIns="25200" numCol="1" rtlCol="0" anchor="ctr" anchorCtr="0" compatLnSpc="1">
            <a:prstTxWarp prst="textNoShape">
              <a:avLst/>
            </a:prstTxWarp>
            <a:spAutoFit/>
          </a:bodyPr>
          <a:lstStyle>
            <a:lvl1pPr marL="0" indent="0" algn="l" rtl="0" eaLnBrk="1" fontAlgn="base" hangingPunct="1">
              <a:lnSpc>
                <a:spcPct val="100000"/>
              </a:lnSpc>
              <a:spcBef>
                <a:spcPct val="0"/>
              </a:spcBef>
              <a:spcAft>
                <a:spcPts val="600"/>
              </a:spcAft>
              <a:buClr>
                <a:schemeClr val="accent1"/>
              </a:buClr>
              <a:buFontTx/>
              <a:buNone/>
              <a:defRPr lang="de-CH" sz="32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anose="020B0604020202020204"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anose="020B0604020202020204"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lvl="0">
              <a:buClr>
                <a:srgbClr val="FF6600"/>
              </a:buClr>
              <a:defRPr/>
            </a:pPr>
            <a:r>
              <a:rPr lang="de-CH" sz="1800" b="1" dirty="0"/>
              <a:t>Wie die Migros mit Mut Neuland betritt</a:t>
            </a:r>
          </a:p>
        </p:txBody>
      </p:sp>
    </p:spTree>
    <p:extLst>
      <p:ext uri="{BB962C8B-B14F-4D97-AF65-F5344CB8AC3E}">
        <p14:creationId xmlns:p14="http://schemas.microsoft.com/office/powerpoint/2010/main" val="107737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CB9B375-96CF-4DD3-B1A1-C744C6ABCEBA}"/>
              </a:ext>
            </a:extLst>
          </p:cNvPr>
          <p:cNvPicPr>
            <a:picLocks noChangeAspect="1"/>
          </p:cNvPicPr>
          <p:nvPr/>
        </p:nvPicPr>
        <p:blipFill rotWithShape="1">
          <a:blip r:embed="rId3"/>
          <a:srcRect l="57935" t="38714" r="17983" b="11612"/>
          <a:stretch/>
        </p:blipFill>
        <p:spPr>
          <a:xfrm>
            <a:off x="252555" y="878830"/>
            <a:ext cx="3712083" cy="4027606"/>
          </a:xfrm>
          <a:prstGeom prst="rect">
            <a:avLst/>
          </a:prstGeom>
        </p:spPr>
      </p:pic>
      <p:sp>
        <p:nvSpPr>
          <p:cNvPr id="17" name="Titel 16">
            <a:extLst>
              <a:ext uri="{FF2B5EF4-FFF2-40B4-BE49-F238E27FC236}">
                <a16:creationId xmlns:a16="http://schemas.microsoft.com/office/drawing/2014/main" id="{C76A4E8D-ACBB-4ACC-9A3A-425599B6C54B}"/>
              </a:ext>
            </a:extLst>
          </p:cNvPr>
          <p:cNvSpPr>
            <a:spLocks noGrp="1"/>
          </p:cNvSpPr>
          <p:nvPr>
            <p:ph type="title"/>
          </p:nvPr>
        </p:nvSpPr>
        <p:spPr/>
        <p:txBody>
          <a:bodyPr/>
          <a:lstStyle/>
          <a:p>
            <a:r>
              <a:rPr lang="de-CH" dirty="0"/>
              <a:t>Nachhaltige Produkte erkennen</a:t>
            </a:r>
          </a:p>
        </p:txBody>
      </p:sp>
      <p:sp>
        <p:nvSpPr>
          <p:cNvPr id="15" name="Textplatzhalter 31">
            <a:extLst>
              <a:ext uri="{FF2B5EF4-FFF2-40B4-BE49-F238E27FC236}">
                <a16:creationId xmlns:a16="http://schemas.microsoft.com/office/drawing/2014/main" id="{84A26A68-3830-4896-859F-E0A71150E8F6}"/>
              </a:ext>
            </a:extLst>
          </p:cNvPr>
          <p:cNvSpPr txBox="1">
            <a:spLocks/>
          </p:cNvSpPr>
          <p:nvPr/>
        </p:nvSpPr>
        <p:spPr>
          <a:xfrm>
            <a:off x="252556" y="554973"/>
            <a:ext cx="3528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solidFill>
                  <a:schemeClr val="bg1"/>
                </a:solidFill>
              </a:rPr>
              <a:t>Der M-Check am Beispiel Heidi Vollrahm</a:t>
            </a:r>
          </a:p>
        </p:txBody>
      </p:sp>
      <p:sp>
        <p:nvSpPr>
          <p:cNvPr id="35" name="Textplatzhalter 4">
            <a:extLst>
              <a:ext uri="{FF2B5EF4-FFF2-40B4-BE49-F238E27FC236}">
                <a16:creationId xmlns:a16="http://schemas.microsoft.com/office/drawing/2014/main" id="{940B2CE7-FFD6-41CC-9784-5C90097DEAE3}"/>
              </a:ext>
            </a:extLst>
          </p:cNvPr>
          <p:cNvSpPr txBox="1">
            <a:spLocks/>
          </p:cNvSpPr>
          <p:nvPr/>
        </p:nvSpPr>
        <p:spPr>
          <a:xfrm>
            <a:off x="4089400" y="878829"/>
            <a:ext cx="4801111" cy="4069939"/>
          </a:xfrm>
          <a:prstGeom prst="rect">
            <a:avLst/>
          </a:prstGeom>
        </p:spPr>
        <p:txBody>
          <a:bodyPr lIns="91440" tIns="45720" rIns="91440" bIns="45720" anchor="t"/>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sz="2400" b="1" dirty="0">
                <a:solidFill>
                  <a:srgbClr val="00B050"/>
                </a:solidFill>
              </a:rPr>
              <a:t>Klima – 4 Sterne</a:t>
            </a:r>
          </a:p>
          <a:p>
            <a:pPr marL="285750" indent="-285750">
              <a:spcAft>
                <a:spcPts val="300"/>
              </a:spcAft>
              <a:buClr>
                <a:srgbClr val="183739"/>
              </a:buClr>
              <a:buFont typeface="Wingdings" panose="05000000000000000000" pitchFamily="2" charset="2"/>
              <a:buChar char="§"/>
            </a:pPr>
            <a:r>
              <a:rPr lang="de-CH" b="1" dirty="0"/>
              <a:t>Milchsektor</a:t>
            </a:r>
            <a:r>
              <a:rPr lang="de-CH" dirty="0"/>
              <a:t> einer der grossen CO2-Emittenten</a:t>
            </a:r>
          </a:p>
          <a:p>
            <a:pPr marL="285750" indent="-285750">
              <a:spcAft>
                <a:spcPts val="300"/>
              </a:spcAft>
              <a:buClr>
                <a:srgbClr val="183739"/>
              </a:buClr>
              <a:buFont typeface="Wingdings" panose="05000000000000000000" pitchFamily="2" charset="2"/>
              <a:buChar char="§"/>
            </a:pPr>
            <a:r>
              <a:rPr lang="de-CH" dirty="0"/>
              <a:t>Aber: Milch besteht zum </a:t>
            </a:r>
            <a:r>
              <a:rPr lang="de-CH" b="1" dirty="0"/>
              <a:t>Grossteil aus Wasser </a:t>
            </a:r>
          </a:p>
          <a:p>
            <a:pPr marL="285750" indent="-285750">
              <a:spcAft>
                <a:spcPts val="300"/>
              </a:spcAft>
              <a:buClr>
                <a:srgbClr val="183739"/>
              </a:buClr>
              <a:buFont typeface="Wingdings" panose="05000000000000000000" pitchFamily="2" charset="2"/>
              <a:buChar char="§"/>
            </a:pPr>
            <a:r>
              <a:rPr lang="de-CH" dirty="0"/>
              <a:t>Daher hat </a:t>
            </a:r>
            <a:r>
              <a:rPr lang="de-CH" b="1" dirty="0"/>
              <a:t>Milch gegenüber andere Molkeprodukten </a:t>
            </a:r>
            <a:r>
              <a:rPr lang="de-CH" dirty="0"/>
              <a:t>einen vergleichsweise</a:t>
            </a:r>
            <a:r>
              <a:rPr lang="de-CH" b="1" dirty="0"/>
              <a:t> geringe CO2-Emissionen </a:t>
            </a:r>
            <a:r>
              <a:rPr lang="de-CH" dirty="0"/>
              <a:t>(1,3kg CO</a:t>
            </a:r>
            <a:r>
              <a:rPr lang="de-CH" baseline="-25000" dirty="0"/>
              <a:t>2</a:t>
            </a:r>
            <a:r>
              <a:rPr lang="de-CH" dirty="0"/>
              <a:t>eq pro kg Milch)</a:t>
            </a:r>
          </a:p>
          <a:p>
            <a:br>
              <a:rPr lang="de-CH" dirty="0"/>
            </a:br>
            <a:r>
              <a:rPr lang="de-CH" sz="2400" b="1" dirty="0">
                <a:solidFill>
                  <a:srgbClr val="00B050"/>
                </a:solidFill>
              </a:rPr>
              <a:t>Tierwohl – 4 Sterne</a:t>
            </a:r>
          </a:p>
          <a:p>
            <a:endParaRPr lang="de-CH" sz="1000" dirty="0">
              <a:highlight>
                <a:srgbClr val="FFFF00"/>
              </a:highlight>
            </a:endParaRPr>
          </a:p>
          <a:p>
            <a:pPr marL="285750" indent="-285750">
              <a:spcAft>
                <a:spcPts val="300"/>
              </a:spcAft>
              <a:buClr>
                <a:srgbClr val="183739"/>
              </a:buClr>
              <a:buFont typeface="Wingdings" panose="05000000000000000000" pitchFamily="2" charset="2"/>
              <a:buChar char="§"/>
            </a:pPr>
            <a:r>
              <a:rPr lang="de-CH" dirty="0"/>
              <a:t>nach Richtlinien von </a:t>
            </a:r>
            <a:r>
              <a:rPr lang="de-CH" b="1" dirty="0"/>
              <a:t>Bio Suisse </a:t>
            </a:r>
            <a:r>
              <a:rPr lang="de-CH" dirty="0"/>
              <a:t>produziert</a:t>
            </a:r>
          </a:p>
          <a:p>
            <a:pPr marL="285750" indent="-285750">
              <a:spcAft>
                <a:spcPts val="300"/>
              </a:spcAft>
              <a:buClr>
                <a:srgbClr val="183739"/>
              </a:buClr>
              <a:buFont typeface="Wingdings" panose="05000000000000000000" pitchFamily="2" charset="2"/>
              <a:buChar char="§"/>
            </a:pPr>
            <a:r>
              <a:rPr lang="de-CH" dirty="0"/>
              <a:t>Externe Bewertung durch HAFL</a:t>
            </a:r>
          </a:p>
          <a:p>
            <a:pPr marL="285750" indent="-285750">
              <a:spcAft>
                <a:spcPts val="300"/>
              </a:spcAft>
              <a:buClr>
                <a:srgbClr val="183739"/>
              </a:buClr>
              <a:buFont typeface="Wingdings" panose="05000000000000000000" pitchFamily="2" charset="2"/>
              <a:buChar char="§"/>
            </a:pPr>
            <a:r>
              <a:rPr lang="de-CH" dirty="0"/>
              <a:t>hoher </a:t>
            </a:r>
            <a:r>
              <a:rPr lang="de-CH" b="1" dirty="0"/>
              <a:t>Gras- und Weidefutteranteil </a:t>
            </a:r>
            <a:r>
              <a:rPr lang="de-CH" dirty="0"/>
              <a:t>und sehr wenig &amp; biologisch angebautes Kraftfutter </a:t>
            </a:r>
          </a:p>
          <a:p>
            <a:pPr marL="285750" indent="-285750">
              <a:spcAft>
                <a:spcPts val="300"/>
              </a:spcAft>
              <a:buClr>
                <a:srgbClr val="183739"/>
              </a:buClr>
              <a:buFont typeface="Wingdings" panose="05000000000000000000" pitchFamily="2" charset="2"/>
              <a:buChar char="§"/>
            </a:pPr>
            <a:r>
              <a:rPr lang="de-CH" b="1" dirty="0"/>
              <a:t>Weidezugang</a:t>
            </a:r>
            <a:r>
              <a:rPr lang="de-CH" dirty="0"/>
              <a:t> nicht ganzjährig möglich</a:t>
            </a:r>
          </a:p>
          <a:p>
            <a:pPr marL="285750" indent="-285750">
              <a:spcAft>
                <a:spcPts val="300"/>
              </a:spcAft>
              <a:buClr>
                <a:srgbClr val="183739"/>
              </a:buClr>
              <a:buFont typeface="Wingdings" panose="05000000000000000000" pitchFamily="2" charset="2"/>
              <a:buChar char="§"/>
            </a:pPr>
            <a:r>
              <a:rPr lang="de-CH" dirty="0"/>
              <a:t>zurückhaltender Einsatz von Medikamenten</a:t>
            </a:r>
          </a:p>
          <a:p>
            <a:pPr marL="285750" indent="-285750">
              <a:spcAft>
                <a:spcPts val="300"/>
              </a:spcAft>
              <a:buClr>
                <a:srgbClr val="183739"/>
              </a:buClr>
              <a:buFont typeface="Wingdings" panose="05000000000000000000" pitchFamily="2" charset="2"/>
              <a:buChar char="§"/>
            </a:pPr>
            <a:r>
              <a:rPr lang="de-CH" dirty="0"/>
              <a:t>Regelmässige und unabhängige Kontrolle</a:t>
            </a:r>
          </a:p>
          <a:p>
            <a:br>
              <a:rPr lang="de-CH" dirty="0"/>
            </a:br>
            <a:endParaRPr lang="de-CH" dirty="0"/>
          </a:p>
        </p:txBody>
      </p:sp>
      <p:sp>
        <p:nvSpPr>
          <p:cNvPr id="2" name="Fußzeilenplatzhalter 1">
            <a:extLst>
              <a:ext uri="{FF2B5EF4-FFF2-40B4-BE49-F238E27FC236}">
                <a16:creationId xmlns:a16="http://schemas.microsoft.com/office/drawing/2014/main" id="{E661FEC9-8F9A-4756-BF38-50825EEFA322}"/>
              </a:ext>
            </a:extLst>
          </p:cNvPr>
          <p:cNvSpPr>
            <a:spLocks noGrp="1"/>
          </p:cNvSpPr>
          <p:nvPr>
            <p:ph type="ftr" sz="quarter" idx="3"/>
          </p:nvPr>
        </p:nvSpPr>
        <p:spPr/>
        <p:txBody>
          <a:bodyPr/>
          <a:lstStyle/>
          <a:p>
            <a:r>
              <a:rPr lang="de-CH"/>
              <a:t>Migros-Genossenschafts-Bund | Hanna Krayer | Nachhaltigkeit echt anders - Wie die Migros mit Mut Neuland betritt</a:t>
            </a:r>
            <a:endParaRPr lang="de-CH" dirty="0"/>
          </a:p>
        </p:txBody>
      </p:sp>
      <p:sp>
        <p:nvSpPr>
          <p:cNvPr id="4" name="Foliennummernplatzhalter 3">
            <a:extLst>
              <a:ext uri="{FF2B5EF4-FFF2-40B4-BE49-F238E27FC236}">
                <a16:creationId xmlns:a16="http://schemas.microsoft.com/office/drawing/2014/main" id="{1EABF7E3-7A39-4EAF-A4E9-5A88BA69274C}"/>
              </a:ext>
            </a:extLst>
          </p:cNvPr>
          <p:cNvSpPr>
            <a:spLocks noGrp="1"/>
          </p:cNvSpPr>
          <p:nvPr>
            <p:ph type="sldNum" sz="quarter" idx="4"/>
          </p:nvPr>
        </p:nvSpPr>
        <p:spPr/>
        <p:txBody>
          <a:bodyPr/>
          <a:lstStyle/>
          <a:p>
            <a:pPr>
              <a:defRPr/>
            </a:pPr>
            <a:r>
              <a:rPr lang="de-CH" dirty="0"/>
              <a:t>| </a:t>
            </a:r>
            <a:fld id="{E81B8D95-AA0C-433D-B79A-00E7CF97219C}" type="slidenum">
              <a:rPr lang="de-CH" smtClean="0"/>
              <a:pPr>
                <a:defRPr/>
              </a:pPr>
              <a:t>10</a:t>
            </a:fld>
            <a:endParaRPr lang="de-CH" dirty="0"/>
          </a:p>
        </p:txBody>
      </p:sp>
      <p:sp>
        <p:nvSpPr>
          <p:cNvPr id="9" name="Datumsplatzhalter 2">
            <a:extLst>
              <a:ext uri="{FF2B5EF4-FFF2-40B4-BE49-F238E27FC236}">
                <a16:creationId xmlns:a16="http://schemas.microsoft.com/office/drawing/2014/main" id="{0F88484C-3670-45BE-BFD5-6D081014817D}"/>
              </a:ext>
            </a:extLst>
          </p:cNvPr>
          <p:cNvSpPr>
            <a:spLocks noGrp="1"/>
          </p:cNvSpPr>
          <p:nvPr>
            <p:ph type="dt" sz="half" idx="2"/>
          </p:nvPr>
        </p:nvSpPr>
        <p:spPr>
          <a:xfrm>
            <a:off x="8063750" y="4980461"/>
            <a:ext cx="684000" cy="107722"/>
          </a:xfrm>
        </p:spPr>
        <p:txBody>
          <a:bodyPr/>
          <a:lstStyle/>
          <a:p>
            <a:r>
              <a:rPr lang="de-DE" dirty="0"/>
              <a:t>8. Oktober 2021</a:t>
            </a:r>
            <a:endParaRPr lang="de-CH" dirty="0"/>
          </a:p>
        </p:txBody>
      </p:sp>
    </p:spTree>
    <p:extLst>
      <p:ext uri="{BB962C8B-B14F-4D97-AF65-F5344CB8AC3E}">
        <p14:creationId xmlns:p14="http://schemas.microsoft.com/office/powerpoint/2010/main" val="12787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D3DC4F9-4B9A-4EF4-A8FC-1C26A1710A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60" r="20"/>
          <a:stretch/>
        </p:blipFill>
        <p:spPr>
          <a:xfrm>
            <a:off x="0" y="0"/>
            <a:ext cx="6480000" cy="5143500"/>
          </a:xfrm>
          <a:prstGeom prst="rect">
            <a:avLst/>
          </a:prstGeom>
        </p:spPr>
      </p:pic>
      <p:sp>
        <p:nvSpPr>
          <p:cNvPr id="3" name="Textplatzhalter 2">
            <a:extLst>
              <a:ext uri="{FF2B5EF4-FFF2-40B4-BE49-F238E27FC236}">
                <a16:creationId xmlns:a16="http://schemas.microsoft.com/office/drawing/2014/main" id="{55C3A198-EBCE-44B4-8FC2-FCB4D1A0DA4F}"/>
              </a:ext>
            </a:extLst>
          </p:cNvPr>
          <p:cNvSpPr>
            <a:spLocks noGrp="1"/>
          </p:cNvSpPr>
          <p:nvPr>
            <p:ph type="body" sz="quarter" idx="23"/>
          </p:nvPr>
        </p:nvSpPr>
        <p:spPr>
          <a:xfrm>
            <a:off x="5561299" y="1803202"/>
            <a:ext cx="3341142" cy="308178"/>
          </a:xfrm>
          <a:solidFill>
            <a:srgbClr val="00B050"/>
          </a:solidFill>
        </p:spPr>
        <p:txBody>
          <a:bodyPr/>
          <a:lstStyle/>
          <a:p>
            <a:r>
              <a:rPr lang="de-CH" sz="1600" b="1" dirty="0"/>
              <a:t>Abfüllstationen Bio-Lebensmittel</a:t>
            </a:r>
          </a:p>
        </p:txBody>
      </p:sp>
      <p:sp>
        <p:nvSpPr>
          <p:cNvPr id="5" name="Textplatzhalter 4">
            <a:extLst>
              <a:ext uri="{FF2B5EF4-FFF2-40B4-BE49-F238E27FC236}">
                <a16:creationId xmlns:a16="http://schemas.microsoft.com/office/drawing/2014/main" id="{558DD38F-516A-4F8F-AD62-F4FEBDFC3E7C}"/>
              </a:ext>
            </a:extLst>
          </p:cNvPr>
          <p:cNvSpPr>
            <a:spLocks noGrp="1"/>
          </p:cNvSpPr>
          <p:nvPr>
            <p:ph type="body" sz="quarter" idx="25"/>
          </p:nvPr>
        </p:nvSpPr>
        <p:spPr>
          <a:xfrm>
            <a:off x="5561299" y="1255789"/>
            <a:ext cx="2088000" cy="477456"/>
          </a:xfrm>
          <a:solidFill>
            <a:srgbClr val="183739"/>
          </a:solidFill>
        </p:spPr>
        <p:txBody>
          <a:bodyPr/>
          <a:lstStyle/>
          <a:p>
            <a:pPr marL="87313"/>
            <a:r>
              <a:rPr lang="de-CH" b="1" dirty="0"/>
              <a:t>Zero Waste</a:t>
            </a:r>
          </a:p>
        </p:txBody>
      </p:sp>
      <p:sp>
        <p:nvSpPr>
          <p:cNvPr id="14" name="Textplatzhalter 2">
            <a:extLst>
              <a:ext uri="{FF2B5EF4-FFF2-40B4-BE49-F238E27FC236}">
                <a16:creationId xmlns:a16="http://schemas.microsoft.com/office/drawing/2014/main" id="{A3959195-055F-472D-9108-18C30ECB9B26}"/>
              </a:ext>
            </a:extLst>
          </p:cNvPr>
          <p:cNvSpPr txBox="1">
            <a:spLocks/>
          </p:cNvSpPr>
          <p:nvPr/>
        </p:nvSpPr>
        <p:spPr bwMode="auto">
          <a:xfrm>
            <a:off x="5561299" y="2146596"/>
            <a:ext cx="1776611" cy="308178"/>
          </a:xfrm>
          <a:prstGeom prst="rect">
            <a:avLst/>
          </a:prstGeom>
          <a:solidFill>
            <a:srgbClr val="00B050"/>
          </a:solidFill>
          <a:ln w="9525">
            <a:noFill/>
            <a:miter lim="800000"/>
            <a:headEnd/>
            <a:tailEnd/>
          </a:ln>
          <a:effectLst>
            <a:outerShdw blurRad="50800" dist="38100" dir="2700000" algn="tl" rotWithShape="0">
              <a:prstClr val="black">
                <a:alpha val="40000"/>
              </a:prstClr>
            </a:outerShdw>
          </a:effectLst>
        </p:spPr>
        <p:txBody>
          <a:bodyPr vert="horz" wrap="none" lIns="61358" tIns="30679" rIns="61358" bIns="30679" numCol="1" anchor="ctr" anchorCtr="0" compatLnSpc="1">
            <a:prstTxWarp prst="textNoShape">
              <a:avLst/>
            </a:prstTxWarp>
            <a:spAutoFit/>
          </a:bodyPr>
          <a:lstStyle>
            <a:lvl1pPr marL="0" indent="0" algn="l" rtl="0" eaLnBrk="1" fontAlgn="base" hangingPunct="1">
              <a:lnSpc>
                <a:spcPct val="100000"/>
              </a:lnSpc>
              <a:spcBef>
                <a:spcPct val="0"/>
              </a:spcBef>
              <a:spcAft>
                <a:spcPts val="0"/>
              </a:spcAft>
              <a:buClr>
                <a:schemeClr val="tx2"/>
              </a:buClr>
              <a:buNone/>
              <a:defRPr sz="1700">
                <a:solidFill>
                  <a:schemeClr val="bg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3100">
                <a:solidFill>
                  <a:schemeClr val="bg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3100">
                <a:solidFill>
                  <a:schemeClr val="bg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3100">
                <a:solidFill>
                  <a:schemeClr val="bg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3100">
                <a:solidFill>
                  <a:schemeClr val="bg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pPr marL="0" marR="0" lvl="0" indent="0" algn="l" defTabSz="914400" rtl="0" eaLnBrk="1" fontAlgn="base" latinLnBrk="0" hangingPunct="1">
              <a:lnSpc>
                <a:spcPct val="100000"/>
              </a:lnSpc>
              <a:spcBef>
                <a:spcPct val="0"/>
              </a:spcBef>
              <a:spcAft>
                <a:spcPts val="0"/>
              </a:spcAft>
              <a:buClr>
                <a:srgbClr val="BCA89E"/>
              </a:buClr>
              <a:buSzTx/>
              <a:buFontTx/>
              <a:buNone/>
              <a:tabLst/>
              <a:defRPr/>
            </a:pPr>
            <a:r>
              <a:rPr kumimoji="0" lang="de-CH" sz="1600" b="0" i="0" u="none" strike="noStrike" kern="0" cap="none" spc="0" normalizeH="0" baseline="0" noProof="0" dirty="0">
                <a:ln>
                  <a:noFill/>
                </a:ln>
                <a:solidFill>
                  <a:srgbClr val="FFFFFF"/>
                </a:solidFill>
                <a:effectLst/>
                <a:uLnTx/>
                <a:uFillTx/>
                <a:latin typeface="Arial"/>
                <a:ea typeface="+mn-ea"/>
                <a:cs typeface="+mn-cs"/>
              </a:rPr>
              <a:t>…und vieles mehr</a:t>
            </a:r>
          </a:p>
        </p:txBody>
      </p:sp>
      <p:sp>
        <p:nvSpPr>
          <p:cNvPr id="2" name="Datumsplatzhalter 1">
            <a:extLst>
              <a:ext uri="{FF2B5EF4-FFF2-40B4-BE49-F238E27FC236}">
                <a16:creationId xmlns:a16="http://schemas.microsoft.com/office/drawing/2014/main" id="{4A3C82FE-A98A-4755-ACAE-2355CC2C065B}"/>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700" b="0" i="0" u="none" strike="noStrike" kern="1200" cap="none" spc="0" normalizeH="0" baseline="0" noProof="0" dirty="0">
                <a:ln>
                  <a:noFill/>
                </a:ln>
                <a:solidFill>
                  <a:srgbClr val="7F7F7F"/>
                </a:solidFill>
                <a:effectLst/>
                <a:uLnTx/>
                <a:uFillTx/>
                <a:latin typeface="Arial" charset="0"/>
                <a:ea typeface="+mn-ea"/>
                <a:cs typeface="+mn-cs"/>
              </a:rPr>
              <a:t>16. Juli 2021</a:t>
            </a: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4" name="Foliennummernplatzhalter 3">
            <a:extLst>
              <a:ext uri="{FF2B5EF4-FFF2-40B4-BE49-F238E27FC236}">
                <a16:creationId xmlns:a16="http://schemas.microsoft.com/office/drawing/2014/main" id="{90B409A9-9F71-4F4E-878C-681850FCE119}"/>
              </a:ext>
            </a:extLst>
          </p:cNvPr>
          <p:cNvSpPr>
            <a:spLocks noGrp="1"/>
          </p:cNvSpPr>
          <p:nvPr>
            <p:ph type="sldNum" sz="quarter" idx="4"/>
          </p:nvPr>
        </p:nvSpPr>
        <p:spPr/>
        <p:txBody>
          <a:bodyPr/>
          <a:lstStyle/>
          <a:p>
            <a:pPr marL="0" marR="0" lvl="0" indent="0" algn="r" defTabSz="779233"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dirty="0">
                <a:ln>
                  <a:noFill/>
                </a:ln>
                <a:solidFill>
                  <a:srgbClr val="7F7F7F"/>
                </a:solidFill>
                <a:effectLst/>
                <a:uLnTx/>
                <a:uFillTx/>
                <a:latin typeface="Arial" charset="0"/>
                <a:ea typeface="+mn-ea"/>
                <a:cs typeface="+mn-cs"/>
              </a:rPr>
              <a:t>| </a:t>
            </a:r>
            <a:fld id="{E81B8D95-AA0C-433D-B79A-00E7CF97219C}" type="slidenum">
              <a:rPr kumimoji="0" lang="de-CH" sz="700" b="0" i="0" u="none" strike="noStrike" kern="1200" cap="none" spc="0" normalizeH="0" baseline="0" noProof="0" smtClean="0">
                <a:ln>
                  <a:noFill/>
                </a:ln>
                <a:solidFill>
                  <a:srgbClr val="7F7F7F"/>
                </a:solidFill>
                <a:effectLst/>
                <a:uLnTx/>
                <a:uFillTx/>
                <a:latin typeface="Arial" charset="0"/>
                <a:ea typeface="+mn-ea"/>
                <a:cs typeface="+mn-cs"/>
              </a:rPr>
              <a:pPr marL="0" marR="0" lvl="0" indent="0" algn="r" defTabSz="779233" rtl="0" eaLnBrk="1" fontAlgn="base" latinLnBrk="0" hangingPunct="1">
                <a:lnSpc>
                  <a:spcPct val="100000"/>
                </a:lnSpc>
                <a:spcBef>
                  <a:spcPct val="0"/>
                </a:spcBef>
                <a:spcAft>
                  <a:spcPct val="0"/>
                </a:spcAft>
                <a:buClrTx/>
                <a:buSzTx/>
                <a:buFontTx/>
                <a:buNone/>
                <a:tabLst/>
                <a:defRPr/>
              </a:pPr>
              <a:t>11</a:t>
            </a:fld>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Tree>
    <p:extLst>
      <p:ext uri="{BB962C8B-B14F-4D97-AF65-F5344CB8AC3E}">
        <p14:creationId xmlns:p14="http://schemas.microsoft.com/office/powerpoint/2010/main" val="2186328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C76A4E8D-ACBB-4ACC-9A3A-425599B6C54B}"/>
              </a:ext>
            </a:extLst>
          </p:cNvPr>
          <p:cNvSpPr>
            <a:spLocks noGrp="1"/>
          </p:cNvSpPr>
          <p:nvPr>
            <p:ph type="title"/>
          </p:nvPr>
        </p:nvSpPr>
        <p:spPr/>
        <p:txBody>
          <a:bodyPr/>
          <a:lstStyle/>
          <a:p>
            <a:r>
              <a:rPr lang="de-CH" dirty="0"/>
              <a:t>Unverpackte Produkte einkaufen</a:t>
            </a:r>
          </a:p>
        </p:txBody>
      </p:sp>
      <p:sp>
        <p:nvSpPr>
          <p:cNvPr id="4" name="Textplatzhalter 3">
            <a:extLst>
              <a:ext uri="{FF2B5EF4-FFF2-40B4-BE49-F238E27FC236}">
                <a16:creationId xmlns:a16="http://schemas.microsoft.com/office/drawing/2014/main" id="{264E356D-1AB4-45D8-8208-57A2B47BD9A7}"/>
              </a:ext>
            </a:extLst>
          </p:cNvPr>
          <p:cNvSpPr>
            <a:spLocks noGrp="1"/>
          </p:cNvSpPr>
          <p:nvPr>
            <p:ph type="body" sz="quarter" idx="11"/>
          </p:nvPr>
        </p:nvSpPr>
        <p:spPr/>
        <p:txBody>
          <a:bodyPr/>
          <a:lstStyle/>
          <a:p>
            <a:endParaRPr lang="de-CH"/>
          </a:p>
        </p:txBody>
      </p:sp>
      <p:sp>
        <p:nvSpPr>
          <p:cNvPr id="7" name="Datumsplatzhalter 6">
            <a:extLst>
              <a:ext uri="{FF2B5EF4-FFF2-40B4-BE49-F238E27FC236}">
                <a16:creationId xmlns:a16="http://schemas.microsoft.com/office/drawing/2014/main" id="{02096B3E-0319-4FBA-B62C-05AF9EC8FAF9}"/>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700" b="0" i="0" u="none" strike="noStrike" kern="1200" cap="none" spc="0" normalizeH="0" baseline="0" noProof="0" dirty="0">
                <a:ln>
                  <a:noFill/>
                </a:ln>
                <a:solidFill>
                  <a:srgbClr val="7F7F7F"/>
                </a:solidFill>
                <a:effectLst/>
                <a:uLnTx/>
                <a:uFillTx/>
                <a:latin typeface="Arial" charset="0"/>
                <a:ea typeface="+mn-ea"/>
                <a:cs typeface="+mn-cs"/>
              </a:rPr>
              <a:t>16. Juli 2021</a:t>
            </a: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9" name="Foliennummernplatzhalter 8">
            <a:extLst>
              <a:ext uri="{FF2B5EF4-FFF2-40B4-BE49-F238E27FC236}">
                <a16:creationId xmlns:a16="http://schemas.microsoft.com/office/drawing/2014/main" id="{0590CC86-D35E-497D-9072-3C859D8AA226}"/>
              </a:ext>
            </a:extLst>
          </p:cNvPr>
          <p:cNvSpPr>
            <a:spLocks noGrp="1"/>
          </p:cNvSpPr>
          <p:nvPr>
            <p:ph type="sldNum" sz="quarter" idx="4"/>
          </p:nvPr>
        </p:nvSpPr>
        <p:spPr/>
        <p:txBody>
          <a:bodyPr/>
          <a:lstStyle/>
          <a:p>
            <a:pPr marL="0" marR="0" lvl="0" indent="0" algn="r" defTabSz="779233"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dirty="0">
                <a:ln>
                  <a:noFill/>
                </a:ln>
                <a:solidFill>
                  <a:srgbClr val="7F7F7F"/>
                </a:solidFill>
                <a:effectLst/>
                <a:uLnTx/>
                <a:uFillTx/>
                <a:latin typeface="Arial" charset="0"/>
                <a:ea typeface="+mn-ea"/>
                <a:cs typeface="+mn-cs"/>
              </a:rPr>
              <a:t>| </a:t>
            </a:r>
            <a:fld id="{E81B8D95-AA0C-433D-B79A-00E7CF97219C}" type="slidenum">
              <a:rPr kumimoji="0" lang="de-CH" sz="700" b="0" i="0" u="none" strike="noStrike" kern="1200" cap="none" spc="0" normalizeH="0" baseline="0" noProof="0" smtClean="0">
                <a:ln>
                  <a:noFill/>
                </a:ln>
                <a:solidFill>
                  <a:srgbClr val="7F7F7F"/>
                </a:solidFill>
                <a:effectLst/>
                <a:uLnTx/>
                <a:uFillTx/>
                <a:latin typeface="Arial" charset="0"/>
                <a:ea typeface="+mn-ea"/>
                <a:cs typeface="+mn-cs"/>
              </a:rPr>
              <a:pPr marL="0" marR="0" lvl="0" indent="0" algn="r" defTabSz="779233" rtl="0" eaLnBrk="1" fontAlgn="base" latinLnBrk="0" hangingPunct="1">
                <a:lnSpc>
                  <a:spcPct val="100000"/>
                </a:lnSpc>
                <a:spcBef>
                  <a:spcPct val="0"/>
                </a:spcBef>
                <a:spcAft>
                  <a:spcPct val="0"/>
                </a:spcAft>
                <a:buClrTx/>
                <a:buSzTx/>
                <a:buFontTx/>
                <a:buNone/>
                <a:tabLst/>
                <a:defRPr/>
              </a:pPr>
              <a:t>12</a:t>
            </a:fld>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3" name="Fußzeilenplatzhalter 2">
            <a:extLst>
              <a:ext uri="{FF2B5EF4-FFF2-40B4-BE49-F238E27FC236}">
                <a16:creationId xmlns:a16="http://schemas.microsoft.com/office/drawing/2014/main" id="{5A4C5D63-96FC-4D4B-8E73-98D54452F6B0}"/>
              </a:ext>
            </a:extLst>
          </p:cNvPr>
          <p:cNvSpPr>
            <a:spLocks noGrp="1"/>
          </p:cNvSpPr>
          <p:nvPr>
            <p:ph type="ftr" sz="quarter" idx="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dirty="0">
                <a:ln>
                  <a:noFill/>
                </a:ln>
                <a:solidFill>
                  <a:srgbClr val="7F7F7F"/>
                </a:solidFill>
                <a:effectLst/>
                <a:uLnTx/>
                <a:uFillTx/>
                <a:latin typeface="Arial" charset="0"/>
                <a:ea typeface="+mn-ea"/>
                <a:cs typeface="+mn-cs"/>
              </a:rPr>
              <a:t>Migros-Genossenschafts-Bund | Hanna Krayer | Webinar "Nachhaltigkeit echt anders - wie die Migros mit Mut Neuland betritt"</a:t>
            </a:r>
          </a:p>
        </p:txBody>
      </p:sp>
      <p:sp>
        <p:nvSpPr>
          <p:cNvPr id="5" name="Sprechblase: rechteckig mit abgerundeten Ecken 4">
            <a:extLst>
              <a:ext uri="{FF2B5EF4-FFF2-40B4-BE49-F238E27FC236}">
                <a16:creationId xmlns:a16="http://schemas.microsoft.com/office/drawing/2014/main" id="{666C06A9-668B-4D78-B781-5C15FF71CBEE}"/>
              </a:ext>
            </a:extLst>
          </p:cNvPr>
          <p:cNvSpPr/>
          <p:nvPr/>
        </p:nvSpPr>
        <p:spPr bwMode="auto">
          <a:xfrm>
            <a:off x="252558" y="990385"/>
            <a:ext cx="3928372" cy="821482"/>
          </a:xfrm>
          <a:prstGeom prst="wedgeRoundRectCallout">
            <a:avLst>
              <a:gd name="adj1" fmla="val -35560"/>
              <a:gd name="adj2" fmla="val 87095"/>
              <a:gd name="adj3" fmla="val 16667"/>
            </a:avLst>
          </a:prstGeom>
          <a:solidFill>
            <a:srgbClr val="183739"/>
          </a:solidFill>
          <a:ln w="12700">
            <a:solidFill>
              <a:schemeClr val="bg1">
                <a:lumMod val="85000"/>
              </a:schemeClr>
            </a:solidFill>
            <a:miter lim="800000"/>
            <a:headEnd/>
            <a:tailEnd/>
          </a:ln>
          <a:effectLst>
            <a:outerShdw blurRad="63500" sx="102000" sy="102000" algn="ctr"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
                <a:srgbClr val="FF6600"/>
              </a:buClr>
              <a:buSzTx/>
              <a:buFontTx/>
              <a:buNone/>
              <a:tabLst/>
              <a:defRPr/>
            </a:pPr>
            <a:r>
              <a:rPr kumimoji="0" lang="de-CH" sz="1800" b="1" i="1" u="none" strike="noStrike" kern="0" cap="none" spc="0" normalizeH="0" baseline="0" noProof="0" dirty="0">
                <a:ln>
                  <a:noFill/>
                </a:ln>
                <a:solidFill>
                  <a:srgbClr val="FFFFFF"/>
                </a:solidFill>
                <a:effectLst/>
                <a:uLnTx/>
                <a:uFillTx/>
                <a:latin typeface="Arial" charset="0"/>
                <a:ea typeface="+mn-ea"/>
                <a:cs typeface="+mn-cs"/>
              </a:rPr>
              <a:t>Ich möchte in meiner Migros unverpackt einkaufen!</a:t>
            </a:r>
          </a:p>
        </p:txBody>
      </p:sp>
      <p:sp>
        <p:nvSpPr>
          <p:cNvPr id="15" name="Textplatzhalter 31">
            <a:extLst>
              <a:ext uri="{FF2B5EF4-FFF2-40B4-BE49-F238E27FC236}">
                <a16:creationId xmlns:a16="http://schemas.microsoft.com/office/drawing/2014/main" id="{84A26A68-3830-4896-859F-E0A71150E8F6}"/>
              </a:ext>
            </a:extLst>
          </p:cNvPr>
          <p:cNvSpPr txBox="1">
            <a:spLocks/>
          </p:cNvSpPr>
          <p:nvPr/>
        </p:nvSpPr>
        <p:spPr>
          <a:xfrm>
            <a:off x="252556" y="554973"/>
            <a:ext cx="5616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pPr marL="0" marR="0" lvl="0" indent="0" algn="l" defTabSz="914400" rtl="0" eaLnBrk="1" fontAlgn="base" latinLnBrk="0" hangingPunct="1">
              <a:lnSpc>
                <a:spcPct val="100000"/>
              </a:lnSpc>
              <a:spcBef>
                <a:spcPct val="0"/>
              </a:spcBef>
              <a:spcAft>
                <a:spcPts val="0"/>
              </a:spcAft>
              <a:buClr>
                <a:srgbClr val="BCA89E"/>
              </a:buClr>
              <a:buSzTx/>
              <a:buFontTx/>
              <a:buNone/>
              <a:tabLst/>
              <a:defRPr/>
            </a:pPr>
            <a:r>
              <a:rPr kumimoji="0" lang="de-CH" sz="1400" b="0" i="0" u="none" strike="noStrike" kern="0" cap="none" spc="0" normalizeH="0" baseline="0" noProof="0" dirty="0">
                <a:ln>
                  <a:noFill/>
                </a:ln>
                <a:solidFill>
                  <a:srgbClr val="FFFFFF"/>
                </a:solidFill>
                <a:effectLst/>
                <a:uLnTx/>
                <a:uFillTx/>
                <a:latin typeface="Arial"/>
                <a:ea typeface="+mn-ea"/>
                <a:cs typeface="+mn-cs"/>
              </a:rPr>
              <a:t>Unsere KundInnen wünschen sich mehr Produkte ohne Verpackung</a:t>
            </a:r>
          </a:p>
        </p:txBody>
      </p:sp>
      <p:sp>
        <p:nvSpPr>
          <p:cNvPr id="8" name="Sprechblase: rechteckig mit abgerundeten Ecken 7">
            <a:extLst>
              <a:ext uri="{FF2B5EF4-FFF2-40B4-BE49-F238E27FC236}">
                <a16:creationId xmlns:a16="http://schemas.microsoft.com/office/drawing/2014/main" id="{C679D7C6-6683-4E88-99AB-DD95CCD74E0D}"/>
              </a:ext>
            </a:extLst>
          </p:cNvPr>
          <p:cNvSpPr/>
          <p:nvPr/>
        </p:nvSpPr>
        <p:spPr bwMode="auto">
          <a:xfrm>
            <a:off x="4445000" y="1231692"/>
            <a:ext cx="4445506" cy="3128552"/>
          </a:xfrm>
          <a:prstGeom prst="wedgeRoundRectCallout">
            <a:avLst>
              <a:gd name="adj1" fmla="val 45931"/>
              <a:gd name="adj2" fmla="val 64865"/>
              <a:gd name="adj3" fmla="val 16667"/>
            </a:avLst>
          </a:prstGeom>
          <a:solidFill>
            <a:srgbClr val="183739"/>
          </a:solidFill>
          <a:ln w="12700">
            <a:solidFill>
              <a:schemeClr val="bg1">
                <a:lumMod val="85000"/>
              </a:schemeClr>
            </a:solidFill>
            <a:miter lim="800000"/>
            <a:headEnd/>
            <a:tailEnd/>
          </a:ln>
          <a:effectLst>
            <a:outerShdw blurRad="63500" sx="102000" sy="102000" algn="ctr" rotWithShape="0">
              <a:prstClr val="black">
                <a:alpha val="40000"/>
              </a:prstClr>
            </a:outerShdw>
          </a:effectLst>
        </p:spPr>
        <p:txBody>
          <a:bodyPr rtlCol="0" anchor="ctr"/>
          <a:lstStyle/>
          <a:p>
            <a:pPr marL="0" marR="0" lvl="0" indent="0" algn="l" defTabSz="914400" rtl="0" eaLnBrk="1" fontAlgn="base" latinLnBrk="0" hangingPunct="1">
              <a:lnSpc>
                <a:spcPct val="100000"/>
              </a:lnSpc>
              <a:spcBef>
                <a:spcPct val="0"/>
              </a:spcBef>
              <a:spcAft>
                <a:spcPct val="0"/>
              </a:spcAft>
              <a:buClr>
                <a:srgbClr val="FF6600"/>
              </a:buClr>
              <a:buSzTx/>
              <a:buFontTx/>
              <a:buNone/>
              <a:tabLst/>
              <a:defRPr/>
            </a:pPr>
            <a:endParaRPr kumimoji="0" lang="de-CH" sz="800" b="0" i="1" u="none" strike="noStrike" kern="0" cap="none" spc="0" normalizeH="0" baseline="0" noProof="0" dirty="0">
              <a:ln>
                <a:noFill/>
              </a:ln>
              <a:solidFill>
                <a:srgbClr val="FFFFFF"/>
              </a:solidFill>
              <a:effectLst/>
              <a:uLnTx/>
              <a:uFillTx/>
              <a:latin typeface="Arial" charset="0"/>
              <a:ea typeface="+mn-ea"/>
              <a:cs typeface="+mn-cs"/>
            </a:endParaRPr>
          </a:p>
        </p:txBody>
      </p:sp>
      <p:sp>
        <p:nvSpPr>
          <p:cNvPr id="6" name="Rechteck 5">
            <a:extLst>
              <a:ext uri="{FF2B5EF4-FFF2-40B4-BE49-F238E27FC236}">
                <a16:creationId xmlns:a16="http://schemas.microsoft.com/office/drawing/2014/main" id="{D4851D4D-8292-441B-BE09-DB95F7786EEA}"/>
              </a:ext>
            </a:extLst>
          </p:cNvPr>
          <p:cNvSpPr/>
          <p:nvPr/>
        </p:nvSpPr>
        <p:spPr>
          <a:xfrm>
            <a:off x="4821480" y="1277041"/>
            <a:ext cx="3473598" cy="319538"/>
          </a:xfrm>
          <a:prstGeom prst="rect">
            <a:avLst/>
          </a:prstGeom>
          <a:solidFill>
            <a:srgbClr val="18373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900" b="1" i="1" u="none" strike="noStrike" kern="0" cap="none" spc="0" normalizeH="0" baseline="0" noProof="0" dirty="0">
                <a:ln>
                  <a:noFill/>
                </a:ln>
                <a:solidFill>
                  <a:srgbClr val="FFFFFF"/>
                </a:solidFill>
                <a:effectLst/>
                <a:uLnTx/>
                <a:uFillTx/>
                <a:latin typeface="Arial" charset="0"/>
                <a:ea typeface="+mn-ea"/>
                <a:cs typeface="+mn-cs"/>
              </a:rPr>
              <a:t>Migros optimiert Verpackungen</a:t>
            </a:r>
            <a:endParaRPr kumimoji="0" lang="de-CH" sz="1900" b="0" i="1" u="none" strike="noStrike" kern="1200" cap="none" spc="0" normalizeH="0" baseline="0" noProof="0" dirty="0">
              <a:ln>
                <a:noFill/>
              </a:ln>
              <a:solidFill>
                <a:srgbClr val="FFFFFF"/>
              </a:solidFill>
              <a:effectLst/>
              <a:uLnTx/>
              <a:uFillTx/>
              <a:latin typeface="Arial" charset="0"/>
              <a:ea typeface="+mn-ea"/>
              <a:cs typeface="+mn-cs"/>
            </a:endParaRPr>
          </a:p>
        </p:txBody>
      </p:sp>
      <p:sp>
        <p:nvSpPr>
          <p:cNvPr id="19" name="Rechteck 18">
            <a:extLst>
              <a:ext uri="{FF2B5EF4-FFF2-40B4-BE49-F238E27FC236}">
                <a16:creationId xmlns:a16="http://schemas.microsoft.com/office/drawing/2014/main" id="{56FFFB06-CE2A-4A1E-AF38-E14F633172D9}"/>
              </a:ext>
            </a:extLst>
          </p:cNvPr>
          <p:cNvSpPr/>
          <p:nvPr/>
        </p:nvSpPr>
        <p:spPr>
          <a:xfrm>
            <a:off x="4586764" y="1609606"/>
            <a:ext cx="4191461" cy="2282897"/>
          </a:xfrm>
          <a:prstGeom prst="rect">
            <a:avLst/>
          </a:prstGeom>
          <a:solidFill>
            <a:srgbClr val="183739"/>
          </a:solidFill>
        </p:spPr>
        <p:txBody>
          <a:bodyPr wrap="square">
            <a:spAutoFit/>
          </a:bodyPr>
          <a:lstStyle/>
          <a:p>
            <a:pPr marL="0" marR="0" lvl="0" indent="0" algn="l" defTabSz="914400" rtl="0" eaLnBrk="1" fontAlgn="base" latinLnBrk="0" hangingPunct="1">
              <a:lnSpc>
                <a:spcPct val="100000"/>
              </a:lnSpc>
              <a:spcBef>
                <a:spcPct val="0"/>
              </a:spcBef>
              <a:spcAft>
                <a:spcPts val="600"/>
              </a:spcAft>
              <a:buClr>
                <a:srgbClr val="114A02"/>
              </a:buClr>
              <a:buSzTx/>
              <a:buFontTx/>
              <a:buNone/>
              <a:tabLst/>
              <a:defRPr/>
            </a:pPr>
            <a:r>
              <a:rPr kumimoji="0" lang="de-CH" sz="600" b="0" i="0" u="none" strike="noStrike" kern="1200" cap="none" spc="0" normalizeH="0" baseline="0" noProof="0" dirty="0">
                <a:ln>
                  <a:noFill/>
                </a:ln>
                <a:solidFill>
                  <a:srgbClr val="FFFFFF"/>
                </a:solidFill>
                <a:effectLst/>
                <a:uLnTx/>
                <a:uFillTx/>
                <a:latin typeface="Arial" charset="0"/>
                <a:ea typeface="+mn-ea"/>
                <a:cs typeface="+mn-cs"/>
              </a:rPr>
              <a:t>Die Migros bietet bereits heute, in von den Genossenschaften ausgewählten Filialen, diverse Artikel im Offenverkauf an. Neben Trockenfrüchten und Nüssen handelt es sich hierbei vor allem um Gemüse, Früchte (rund 6'000 Tonnen) sowie Frischeprodukte wie Käse, Fleisch und Pasta. Die Genossenschaften prüfen laufend, ob eine Ausweitung des Offenverkaufs umsetzbar und ökologisch sinnvoll ist.</a:t>
            </a:r>
          </a:p>
          <a:p>
            <a:pPr marL="0" marR="0" lvl="0" indent="0" algn="l" defTabSz="914400" rtl="0" eaLnBrk="1" fontAlgn="base" latinLnBrk="0" hangingPunct="1">
              <a:lnSpc>
                <a:spcPct val="100000"/>
              </a:lnSpc>
              <a:spcBef>
                <a:spcPct val="0"/>
              </a:spcBef>
              <a:spcAft>
                <a:spcPts val="600"/>
              </a:spcAft>
              <a:buClr>
                <a:srgbClr val="114A02"/>
              </a:buClr>
              <a:buSzTx/>
              <a:buFontTx/>
              <a:buNone/>
              <a:tabLst/>
              <a:defRPr/>
            </a:pPr>
            <a:r>
              <a:rPr kumimoji="0" lang="de-CH" sz="600" b="0" i="0" u="none" strike="noStrike" kern="1200" cap="none" spc="0" normalizeH="0" baseline="0" noProof="0" dirty="0">
                <a:ln>
                  <a:noFill/>
                </a:ln>
                <a:solidFill>
                  <a:srgbClr val="FFFFFF"/>
                </a:solidFill>
                <a:effectLst/>
                <a:uLnTx/>
                <a:uFillTx/>
                <a:latin typeface="Arial" charset="0"/>
                <a:ea typeface="+mn-ea"/>
                <a:cs typeface="+mn-cs"/>
              </a:rPr>
              <a:t>Aktuell ist aber keine, vor allem nationale, Standardisierung und Ausweitung dieses Angebots geplant, denn gerade die Sicherstellung der Hygiene stellt in diesem Kontext eine sehr grosse Herausforderung dar. Weiter gestaltet sich auch das Handling des Offenverkaufes schwieriger als bei verpackten Produkten.</a:t>
            </a:r>
          </a:p>
          <a:p>
            <a:pPr marL="0" marR="0" lvl="0" indent="0" algn="l" defTabSz="914400" rtl="0" eaLnBrk="1" fontAlgn="base" latinLnBrk="0" hangingPunct="1">
              <a:lnSpc>
                <a:spcPct val="100000"/>
              </a:lnSpc>
              <a:spcBef>
                <a:spcPct val="0"/>
              </a:spcBef>
              <a:spcAft>
                <a:spcPts val="600"/>
              </a:spcAft>
              <a:buClr>
                <a:srgbClr val="114A02"/>
              </a:buClr>
              <a:buSzTx/>
              <a:buFontTx/>
              <a:buNone/>
              <a:tabLst/>
              <a:defRPr/>
            </a:pPr>
            <a:r>
              <a:rPr kumimoji="0" lang="de-CH" sz="600" b="0" i="0" u="none" strike="noStrike" kern="1200" cap="none" spc="0" normalizeH="0" baseline="0" noProof="0" dirty="0">
                <a:ln>
                  <a:noFill/>
                </a:ln>
                <a:solidFill>
                  <a:srgbClr val="FFFFFF"/>
                </a:solidFill>
                <a:effectLst/>
                <a:uLnTx/>
                <a:uFillTx/>
                <a:latin typeface="Arial" charset="0"/>
                <a:ea typeface="+mn-ea"/>
                <a:cs typeface="+mn-cs"/>
              </a:rPr>
              <a:t>Der Hauptgrund für die nicht geplante Ausweitung ist jedoch, dass der Offenverkauf, resp. das Wegfallen der Verpackung, auf die Umweltbelastung wenig Einfluss hätte. Um dies ganz zu erfassen, müssen wir etwas tiefer in die Thematik eintauchen:</a:t>
            </a:r>
          </a:p>
          <a:p>
            <a:pPr marL="0" marR="0" lvl="0" indent="0" algn="l" defTabSz="914400" rtl="0" eaLnBrk="1" fontAlgn="base" latinLnBrk="0" hangingPunct="1">
              <a:lnSpc>
                <a:spcPct val="100000"/>
              </a:lnSpc>
              <a:spcBef>
                <a:spcPct val="0"/>
              </a:spcBef>
              <a:spcAft>
                <a:spcPts val="600"/>
              </a:spcAft>
              <a:buClr>
                <a:srgbClr val="114A02"/>
              </a:buClr>
              <a:buSzTx/>
              <a:buFontTx/>
              <a:buNone/>
              <a:tabLst/>
              <a:defRPr/>
            </a:pPr>
            <a:r>
              <a:rPr kumimoji="0" lang="de-CH" sz="600" b="0" i="0" u="none" strike="noStrike" kern="1200" cap="none" spc="0" normalizeH="0" baseline="0" noProof="0" dirty="0">
                <a:ln>
                  <a:noFill/>
                </a:ln>
                <a:solidFill>
                  <a:srgbClr val="FFFFFF"/>
                </a:solidFill>
                <a:effectLst/>
                <a:uLnTx/>
                <a:uFillTx/>
                <a:latin typeface="Arial" charset="0"/>
                <a:ea typeface="+mn-ea"/>
                <a:cs typeface="+mn-cs"/>
              </a:rPr>
              <a:t>Damit wir wissen, welche Auswirkungen unsere Verpackungen auf die Umwelt haben, erstellen wir sogenannte Ökobilanzen. Diese berücksichtigen die Auswirkungen von der Rohstoffgewinnung bis zur Entsorgung der Verpackung. Sie zeigen, dass eine Verpackung (zum Beispiel eine Folie bei einer Gurke) über den Produktlebenszyklus gesehen nur sehr wenig (ca. 2-5 %) zur Umweltbelastung beiträgt – die grösste Belastung trägt das Produkt selbst. Um beim Beispiel der genannten Gurke zu bleiben: Eine wegen fehlender Verpackung verdorbene Gurke belastet also die Umwelt stärker als die Verpackungen von zwanzig noch appetitlichen Gurken zusammen. Das fällt bei diesem Beispiel schnell ins Gewicht, denn eine unverpackte Gurke ist innerhalb von zwei bis drei Tagen nicht mehr verkäuflich, weil sie weich und schrumpelig geworden ist. Eine dünne Plastikhülle reicht jedoch aus, um die Haltbarkeit der Gurke auf ca. 15 Tage zu verlängern.</a:t>
            </a:r>
          </a:p>
          <a:p>
            <a:pPr marL="0" marR="0" lvl="0" indent="0" algn="l" defTabSz="914400" rtl="0" eaLnBrk="1" fontAlgn="base" latinLnBrk="0" hangingPunct="1">
              <a:lnSpc>
                <a:spcPct val="100000"/>
              </a:lnSpc>
              <a:spcBef>
                <a:spcPct val="0"/>
              </a:spcBef>
              <a:spcAft>
                <a:spcPts val="600"/>
              </a:spcAft>
              <a:buClr>
                <a:srgbClr val="114A02"/>
              </a:buClr>
              <a:buSzTx/>
              <a:buFontTx/>
              <a:buNone/>
              <a:tabLst/>
              <a:defRPr/>
            </a:pPr>
            <a:r>
              <a:rPr kumimoji="0" lang="de-CH" sz="600" b="0" i="0" u="none" strike="noStrike" kern="1200" cap="none" spc="0" normalizeH="0" baseline="0" noProof="0" dirty="0">
                <a:ln>
                  <a:noFill/>
                </a:ln>
                <a:solidFill>
                  <a:srgbClr val="FFFFFF"/>
                </a:solidFill>
                <a:effectLst/>
                <a:uLnTx/>
                <a:uFillTx/>
                <a:latin typeface="Arial" charset="0"/>
                <a:ea typeface="+mn-ea"/>
                <a:cs typeface="+mn-cs"/>
              </a:rPr>
              <a:t>Die Aufgaben einer guten Verpackung sind neben der Haltbarkeit noch um einiges vielfältiger. So soll diese:</a:t>
            </a:r>
            <a:br>
              <a:rPr kumimoji="0" lang="de-CH" sz="600" b="0" i="0" u="none" strike="noStrike" kern="1200" cap="none" spc="0" normalizeH="0" baseline="0" noProof="0" dirty="0">
                <a:ln>
                  <a:noFill/>
                </a:ln>
                <a:solidFill>
                  <a:srgbClr val="FFFFFF"/>
                </a:solidFill>
                <a:effectLst/>
                <a:uLnTx/>
                <a:uFillTx/>
                <a:latin typeface="Arial" charset="0"/>
                <a:ea typeface="+mn-ea"/>
                <a:cs typeface="+mn-cs"/>
              </a:rPr>
            </a:br>
            <a:r>
              <a:rPr kumimoji="0" lang="de-CH" sz="600" b="0" i="0" u="none" strike="noStrike" kern="1200" cap="none" spc="0" normalizeH="0" baseline="0" noProof="0" dirty="0">
                <a:ln>
                  <a:noFill/>
                </a:ln>
                <a:solidFill>
                  <a:srgbClr val="FFFFFF"/>
                </a:solidFill>
                <a:effectLst/>
                <a:uLnTx/>
                <a:uFillTx/>
                <a:latin typeface="Arial" charset="0"/>
                <a:ea typeface="+mn-ea"/>
                <a:cs typeface="+mn-cs"/>
              </a:rPr>
              <a:t>- das Produkt schützen (längere Haltbarkeit und Hygiene)</a:t>
            </a:r>
            <a:br>
              <a:rPr kumimoji="0" lang="de-CH" sz="600" b="0" i="0" u="none" strike="noStrike" kern="1200" cap="none" spc="0" normalizeH="0" baseline="0" noProof="0" dirty="0">
                <a:ln>
                  <a:noFill/>
                </a:ln>
                <a:solidFill>
                  <a:srgbClr val="FFFFFF"/>
                </a:solidFill>
                <a:effectLst/>
                <a:uLnTx/>
                <a:uFillTx/>
                <a:latin typeface="Arial" charset="0"/>
                <a:ea typeface="+mn-ea"/>
                <a:cs typeface="+mn-cs"/>
              </a:rPr>
            </a:br>
            <a:r>
              <a:rPr kumimoji="0" lang="de-CH" sz="600" b="0" i="0" u="none" strike="noStrike" kern="1200" cap="none" spc="0" normalizeH="0" baseline="0" noProof="0" dirty="0">
                <a:ln>
                  <a:noFill/>
                </a:ln>
                <a:solidFill>
                  <a:srgbClr val="FFFFFF"/>
                </a:solidFill>
                <a:effectLst/>
                <a:uLnTx/>
                <a:uFillTx/>
                <a:latin typeface="Arial" charset="0"/>
                <a:ea typeface="+mn-ea"/>
                <a:cs typeface="+mn-cs"/>
              </a:rPr>
              <a:t>- gut transportier- und stapelbar sein (möglichst wenig Lastwagen für den Transport)</a:t>
            </a:r>
            <a:br>
              <a:rPr kumimoji="0" lang="de-CH" sz="600" b="0" i="0" u="none" strike="noStrike" kern="1200" cap="none" spc="0" normalizeH="0" baseline="0" noProof="0" dirty="0">
                <a:ln>
                  <a:noFill/>
                </a:ln>
                <a:solidFill>
                  <a:srgbClr val="FFFFFF"/>
                </a:solidFill>
                <a:effectLst/>
                <a:uLnTx/>
                <a:uFillTx/>
                <a:latin typeface="Arial" charset="0"/>
                <a:ea typeface="+mn-ea"/>
                <a:cs typeface="+mn-cs"/>
              </a:rPr>
            </a:br>
            <a:r>
              <a:rPr kumimoji="0" lang="de-CH" sz="600" b="0" i="0" u="none" strike="noStrike" kern="1200" cap="none" spc="0" normalizeH="0" baseline="0" noProof="0" dirty="0">
                <a:ln>
                  <a:noFill/>
                </a:ln>
                <a:solidFill>
                  <a:srgbClr val="FFFFFF"/>
                </a:solidFill>
                <a:effectLst/>
                <a:uLnTx/>
                <a:uFillTx/>
                <a:latin typeface="Arial" charset="0"/>
                <a:ea typeface="+mn-ea"/>
                <a:cs typeface="+mn-cs"/>
              </a:rPr>
              <a:t>- Informationen vermitteln (Herkunft, Inhaltsstoffe, Preis, Haltbarkeitsdatum etc.)</a:t>
            </a:r>
            <a:br>
              <a:rPr kumimoji="0" lang="de-CH" sz="600" b="0" i="0" u="none" strike="noStrike" kern="1200" cap="none" spc="0" normalizeH="0" baseline="0" noProof="0" dirty="0">
                <a:ln>
                  <a:noFill/>
                </a:ln>
                <a:solidFill>
                  <a:srgbClr val="FFFFFF"/>
                </a:solidFill>
                <a:effectLst/>
                <a:uLnTx/>
                <a:uFillTx/>
                <a:latin typeface="Arial" charset="0"/>
                <a:ea typeface="+mn-ea"/>
                <a:cs typeface="+mn-cs"/>
              </a:rPr>
            </a:br>
            <a:r>
              <a:rPr kumimoji="0" lang="de-CH" sz="600" b="0" i="0" u="none" strike="noStrike" kern="1200" cap="none" spc="0" normalizeH="0" baseline="0" noProof="0" dirty="0">
                <a:ln>
                  <a:noFill/>
                </a:ln>
                <a:solidFill>
                  <a:srgbClr val="FFFFFF"/>
                </a:solidFill>
                <a:effectLst/>
                <a:uLnTx/>
                <a:uFillTx/>
                <a:latin typeface="Arial" charset="0"/>
                <a:ea typeface="+mn-ea"/>
                <a:cs typeface="+mn-cs"/>
              </a:rPr>
              <a:t>- das Produkt ansprechend präsentieren ....................................</a:t>
            </a:r>
          </a:p>
        </p:txBody>
      </p:sp>
      <p:sp>
        <p:nvSpPr>
          <p:cNvPr id="34" name="Sprechblase: rechteckig mit abgerundeten Ecken 33">
            <a:extLst>
              <a:ext uri="{FF2B5EF4-FFF2-40B4-BE49-F238E27FC236}">
                <a16:creationId xmlns:a16="http://schemas.microsoft.com/office/drawing/2014/main" id="{B422B5F7-D869-4DF3-A738-D2688889E002}"/>
              </a:ext>
            </a:extLst>
          </p:cNvPr>
          <p:cNvSpPr/>
          <p:nvPr/>
        </p:nvSpPr>
        <p:spPr bwMode="auto">
          <a:xfrm>
            <a:off x="252556" y="2937241"/>
            <a:ext cx="3211966" cy="1807744"/>
          </a:xfrm>
          <a:prstGeom prst="wedgeRoundRectCallout">
            <a:avLst>
              <a:gd name="adj1" fmla="val -35942"/>
              <a:gd name="adj2" fmla="val -62705"/>
              <a:gd name="adj3" fmla="val 16667"/>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1">
                <a:lumMod val="85000"/>
              </a:schemeClr>
            </a:solidFill>
            <a:miter lim="800000"/>
            <a:headEnd/>
            <a:tailEnd/>
          </a:ln>
          <a:effectLst>
            <a:outerShdw blurRad="63500" sx="102000" sy="102000" algn="ctr"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
                <a:srgbClr val="FF6600"/>
              </a:buClr>
              <a:buSzTx/>
              <a:buFontTx/>
              <a:buNone/>
              <a:tabLst/>
              <a:defRPr/>
            </a:pPr>
            <a:endParaRPr kumimoji="0" lang="de-CH" sz="1800" b="1" i="1" u="none" strike="noStrike" kern="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3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19"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26">
            <a:extLst>
              <a:ext uri="{FF2B5EF4-FFF2-40B4-BE49-F238E27FC236}">
                <a16:creationId xmlns:a16="http://schemas.microsoft.com/office/drawing/2014/main" id="{7F665B67-D131-46DE-8043-66A92C10FE05}"/>
              </a:ext>
            </a:extLst>
          </p:cNvPr>
          <p:cNvSpPr>
            <a:spLocks noGrp="1"/>
          </p:cNvSpPr>
          <p:nvPr>
            <p:ph type="title"/>
          </p:nvPr>
        </p:nvSpPr>
        <p:spPr/>
        <p:txBody>
          <a:bodyPr/>
          <a:lstStyle/>
          <a:p>
            <a:r>
              <a:rPr lang="de-CH" dirty="0"/>
              <a:t>Unverpackte Produkte einkaufen</a:t>
            </a:r>
          </a:p>
        </p:txBody>
      </p:sp>
      <p:sp>
        <p:nvSpPr>
          <p:cNvPr id="6" name="Textplatzhalter 5">
            <a:extLst>
              <a:ext uri="{FF2B5EF4-FFF2-40B4-BE49-F238E27FC236}">
                <a16:creationId xmlns:a16="http://schemas.microsoft.com/office/drawing/2014/main" id="{45CCE07B-6E8F-40A9-843D-440FD5863709}"/>
              </a:ext>
            </a:extLst>
          </p:cNvPr>
          <p:cNvSpPr>
            <a:spLocks noGrp="1"/>
          </p:cNvSpPr>
          <p:nvPr>
            <p:ph type="body" sz="quarter" idx="11"/>
          </p:nvPr>
        </p:nvSpPr>
        <p:spPr/>
        <p:txBody>
          <a:bodyPr/>
          <a:lstStyle/>
          <a:p>
            <a:endParaRPr lang="de-CH"/>
          </a:p>
        </p:txBody>
      </p:sp>
      <p:sp>
        <p:nvSpPr>
          <p:cNvPr id="4" name="Datumsplatzhalter 3">
            <a:extLst>
              <a:ext uri="{FF2B5EF4-FFF2-40B4-BE49-F238E27FC236}">
                <a16:creationId xmlns:a16="http://schemas.microsoft.com/office/drawing/2014/main" id="{4394ABF3-1BF7-4BCE-B32A-FF1B287015D1}"/>
              </a:ext>
            </a:extLst>
          </p:cNvPr>
          <p:cNvSpPr>
            <a:spLocks noGrp="1"/>
          </p:cNvSpPr>
          <p:nvPr>
            <p:ph type="dt" sz="half" idx="2"/>
          </p:nvPr>
        </p:nvSpPr>
        <p:spPr>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700" b="0" i="0" u="none" strike="noStrike" kern="1200" cap="none" spc="0" normalizeH="0" baseline="0" noProof="0" dirty="0">
                <a:ln>
                  <a:noFill/>
                </a:ln>
                <a:solidFill>
                  <a:srgbClr val="7F7F7F"/>
                </a:solidFill>
                <a:effectLst/>
                <a:uLnTx/>
                <a:uFillTx/>
                <a:latin typeface="Arial" charset="0"/>
                <a:ea typeface="+mn-ea"/>
                <a:cs typeface="+mn-cs"/>
              </a:rPr>
              <a:t>16. Juli 2021</a:t>
            </a:r>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5" name="Foliennummernplatzhalter 4">
            <a:extLst>
              <a:ext uri="{FF2B5EF4-FFF2-40B4-BE49-F238E27FC236}">
                <a16:creationId xmlns:a16="http://schemas.microsoft.com/office/drawing/2014/main" id="{3AB4FE33-90E3-4BA4-A7CE-3F92FEB4C5BB}"/>
              </a:ext>
            </a:extLst>
          </p:cNvPr>
          <p:cNvSpPr>
            <a:spLocks noGrp="1"/>
          </p:cNvSpPr>
          <p:nvPr>
            <p:ph type="sldNum" sz="quarter" idx="4"/>
          </p:nvPr>
        </p:nvSpPr>
        <p:spPr>
          <a:prstGeom prst="rect">
            <a:avLst/>
          </a:prstGeom>
        </p:spPr>
        <p:txBody>
          <a:bodyPr/>
          <a:lstStyle/>
          <a:p>
            <a:pPr marL="0" marR="0" lvl="0" indent="0" algn="r" defTabSz="779233"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dirty="0">
                <a:ln>
                  <a:noFill/>
                </a:ln>
                <a:solidFill>
                  <a:srgbClr val="7F7F7F"/>
                </a:solidFill>
                <a:effectLst/>
                <a:uLnTx/>
                <a:uFillTx/>
                <a:latin typeface="Arial" charset="0"/>
                <a:ea typeface="+mn-ea"/>
                <a:cs typeface="+mn-cs"/>
              </a:rPr>
              <a:t>| </a:t>
            </a:r>
            <a:fld id="{E81B8D95-AA0C-433D-B79A-00E7CF97219C}" type="slidenum">
              <a:rPr kumimoji="0" lang="de-CH" sz="700" b="0" i="0" u="none" strike="noStrike" kern="1200" cap="none" spc="0" normalizeH="0" baseline="0" noProof="0" smtClean="0">
                <a:ln>
                  <a:noFill/>
                </a:ln>
                <a:solidFill>
                  <a:srgbClr val="7F7F7F"/>
                </a:solidFill>
                <a:effectLst/>
                <a:uLnTx/>
                <a:uFillTx/>
                <a:latin typeface="Arial" charset="0"/>
                <a:ea typeface="+mn-ea"/>
                <a:cs typeface="+mn-cs"/>
              </a:rPr>
              <a:pPr marL="0" marR="0" lvl="0" indent="0" algn="r" defTabSz="779233" rtl="0" eaLnBrk="1" fontAlgn="base" latinLnBrk="0" hangingPunct="1">
                <a:lnSpc>
                  <a:spcPct val="100000"/>
                </a:lnSpc>
                <a:spcBef>
                  <a:spcPct val="0"/>
                </a:spcBef>
                <a:spcAft>
                  <a:spcPct val="0"/>
                </a:spcAft>
                <a:buClrTx/>
                <a:buSzTx/>
                <a:buFontTx/>
                <a:buNone/>
                <a:tabLst/>
                <a:defRPr/>
              </a:pPr>
              <a:t>13</a:t>
            </a:fld>
            <a:endParaRPr kumimoji="0" lang="de-CH" sz="700" b="0" i="0" u="none" strike="noStrike" kern="1200" cap="none" spc="0" normalizeH="0" baseline="0" noProof="0" dirty="0">
              <a:ln>
                <a:noFill/>
              </a:ln>
              <a:solidFill>
                <a:srgbClr val="7F7F7F"/>
              </a:solidFill>
              <a:effectLst/>
              <a:uLnTx/>
              <a:uFillTx/>
              <a:latin typeface="Arial" charset="0"/>
              <a:ea typeface="+mn-ea"/>
              <a:cs typeface="+mn-cs"/>
            </a:endParaRPr>
          </a:p>
        </p:txBody>
      </p:sp>
      <p:sp>
        <p:nvSpPr>
          <p:cNvPr id="20" name="Textplatzhalter 4">
            <a:extLst>
              <a:ext uri="{FF2B5EF4-FFF2-40B4-BE49-F238E27FC236}">
                <a16:creationId xmlns:a16="http://schemas.microsoft.com/office/drawing/2014/main" id="{D5E73200-3F3B-4236-807C-87AADABAA770}"/>
              </a:ext>
            </a:extLst>
          </p:cNvPr>
          <p:cNvSpPr txBox="1">
            <a:spLocks/>
          </p:cNvSpPr>
          <p:nvPr/>
        </p:nvSpPr>
        <p:spPr>
          <a:xfrm>
            <a:off x="3145870" y="1203598"/>
            <a:ext cx="5911738" cy="3312366"/>
          </a:xfrm>
          <a:prstGeom prst="rect">
            <a:avLst/>
          </a:prstGeom>
        </p:spPr>
        <p:txBody>
          <a:bodyPr lIns="91440" tIns="45720" rIns="91440" bIns="45720" anchor="t"/>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pPr>
              <a:spcBef>
                <a:spcPts val="2400"/>
              </a:spcBef>
              <a:buClr>
                <a:srgbClr val="BCA89E"/>
              </a:buClr>
              <a:defRPr/>
            </a:pPr>
            <a:r>
              <a:rPr lang="de-CH" dirty="0">
                <a:solidFill>
                  <a:srgbClr val="000000"/>
                </a:solidFill>
                <a:latin typeface="Arial"/>
              </a:rPr>
              <a:t>bis zu </a:t>
            </a:r>
            <a:r>
              <a:rPr lang="de-CH" sz="2400" b="1" dirty="0">
                <a:solidFill>
                  <a:srgbClr val="00B050"/>
                </a:solidFill>
                <a:latin typeface="Arial"/>
              </a:rPr>
              <a:t>70 Bio-Lebensmittel </a:t>
            </a:r>
            <a:r>
              <a:rPr lang="de-CH" dirty="0">
                <a:solidFill>
                  <a:srgbClr val="000000"/>
                </a:solidFill>
                <a:latin typeface="Arial"/>
              </a:rPr>
              <a:t>zum Selbstabfüllen – </a:t>
            </a:r>
            <a:br>
              <a:rPr lang="de-CH" dirty="0">
                <a:solidFill>
                  <a:srgbClr val="000000"/>
                </a:solidFill>
                <a:latin typeface="Arial"/>
              </a:rPr>
            </a:br>
            <a:r>
              <a:rPr lang="de-CH" dirty="0">
                <a:solidFill>
                  <a:srgbClr val="000000"/>
                </a:solidFill>
                <a:latin typeface="Arial"/>
              </a:rPr>
              <a:t>in </a:t>
            </a:r>
            <a:r>
              <a:rPr lang="de-CH" b="1" dirty="0">
                <a:solidFill>
                  <a:srgbClr val="000000"/>
                </a:solidFill>
                <a:latin typeface="Arial"/>
              </a:rPr>
              <a:t>vielen Migros-Filialen in der Schweiz</a:t>
            </a:r>
          </a:p>
          <a:p>
            <a:pPr lvl="0">
              <a:spcBef>
                <a:spcPts val="2400"/>
              </a:spcBef>
              <a:buClr>
                <a:srgbClr val="BCA89E"/>
              </a:buClr>
              <a:defRPr/>
            </a:pPr>
            <a:r>
              <a:rPr lang="de-CH" sz="2400" b="1" dirty="0">
                <a:solidFill>
                  <a:srgbClr val="00B050"/>
                </a:solidFill>
                <a:latin typeface="Arial"/>
              </a:rPr>
              <a:t>42’662 Verpackungen </a:t>
            </a:r>
            <a:r>
              <a:rPr lang="de-CH" dirty="0">
                <a:solidFill>
                  <a:srgbClr val="000000"/>
                </a:solidFill>
                <a:latin typeface="Arial"/>
              </a:rPr>
              <a:t>wurden bereits nach wenigen Monaten eingespart </a:t>
            </a:r>
            <a:r>
              <a:rPr lang="de-CH" sz="800" dirty="0">
                <a:solidFill>
                  <a:srgbClr val="000000"/>
                </a:solidFill>
              </a:rPr>
              <a:t>(Stand Mai 2021, exkl. Verbrauch Einwegbeutel</a:t>
            </a:r>
            <a:endParaRPr kumimoji="0" lang="de-CH" sz="1400" b="0" i="0" u="none" strike="noStrike" kern="1200" cap="none" spc="0" normalizeH="0" baseline="0" noProof="0" dirty="0">
              <a:ln>
                <a:noFill/>
              </a:ln>
              <a:solidFill>
                <a:srgbClr val="000000"/>
              </a:solidFill>
              <a:effectLst/>
              <a:uLnTx/>
              <a:uFillTx/>
              <a:latin typeface="Arial"/>
              <a:ea typeface="+mn-ea"/>
              <a:cs typeface="+mn-cs"/>
            </a:endParaRPr>
          </a:p>
          <a:p>
            <a:pPr>
              <a:spcBef>
                <a:spcPts val="2400"/>
              </a:spcBef>
              <a:buClr>
                <a:srgbClr val="BCA89E"/>
              </a:buClr>
              <a:defRPr/>
            </a:pPr>
            <a:r>
              <a:rPr lang="de-CH" sz="2400" b="1" dirty="0">
                <a:solidFill>
                  <a:srgbClr val="00B050"/>
                </a:solidFill>
                <a:latin typeface="Arial"/>
              </a:rPr>
              <a:t>nachhaltig vor &amp; hinter den Kulissen </a:t>
            </a:r>
            <a:r>
              <a:rPr kumimoji="0" lang="de-CH" sz="1400" b="0" i="0" u="none" strike="noStrike" kern="1200" cap="none" spc="0" normalizeH="0" baseline="0" noProof="0" dirty="0">
                <a:ln>
                  <a:noFill/>
                </a:ln>
                <a:solidFill>
                  <a:srgbClr val="000000"/>
                </a:solidFill>
                <a:effectLst/>
                <a:uLnTx/>
                <a:uFillTx/>
                <a:latin typeface="Arial"/>
                <a:ea typeface="+mn-ea"/>
                <a:cs typeface="+mn-cs"/>
              </a:rPr>
              <a:t>Dank des </a:t>
            </a:r>
            <a:r>
              <a:rPr kumimoji="0" lang="de-CH" sz="1400" b="1" i="0" u="none" strike="noStrike" kern="1200" cap="none" spc="0" normalizeH="0" baseline="0" noProof="0" dirty="0">
                <a:ln>
                  <a:noFill/>
                </a:ln>
                <a:solidFill>
                  <a:srgbClr val="000000"/>
                </a:solidFill>
                <a:effectLst/>
                <a:uLnTx/>
                <a:uFillTx/>
                <a:latin typeface="Arial"/>
                <a:ea typeface="+mn-ea"/>
                <a:cs typeface="+mn-cs"/>
              </a:rPr>
              <a:t>Hauptlieferanten Migros-Industrie </a:t>
            </a:r>
            <a:r>
              <a:rPr kumimoji="0" lang="de-CH" sz="1400" b="0" i="0" u="none" strike="noStrike" kern="1200" cap="none" spc="0" normalizeH="0" baseline="0" noProof="0" dirty="0">
                <a:ln>
                  <a:noFill/>
                </a:ln>
                <a:solidFill>
                  <a:srgbClr val="000000"/>
                </a:solidFill>
                <a:effectLst/>
                <a:uLnTx/>
                <a:uFillTx/>
                <a:latin typeface="Arial"/>
                <a:ea typeface="+mn-ea"/>
                <a:cs typeface="+mn-cs"/>
              </a:rPr>
              <a:t>und </a:t>
            </a:r>
            <a:br>
              <a:rPr kumimoji="0" lang="de-CH" sz="1400" b="0" i="0" u="none" strike="noStrike" kern="1200" cap="none" spc="0" normalizeH="0" baseline="0" noProof="0" dirty="0">
                <a:ln>
                  <a:noFill/>
                </a:ln>
                <a:solidFill>
                  <a:srgbClr val="000000"/>
                </a:solidFill>
                <a:effectLst/>
                <a:uLnTx/>
                <a:uFillTx/>
                <a:latin typeface="Arial"/>
                <a:ea typeface="+mn-ea"/>
                <a:cs typeface="+mn-cs"/>
              </a:rPr>
            </a:br>
            <a:r>
              <a:rPr kumimoji="0" lang="de-CH" sz="1400" b="0" i="0" u="none" strike="noStrike" kern="1200" cap="none" spc="0" normalizeH="0" baseline="0" noProof="0" dirty="0">
                <a:ln>
                  <a:noFill/>
                </a:ln>
                <a:solidFill>
                  <a:srgbClr val="000000"/>
                </a:solidFill>
                <a:effectLst/>
                <a:uLnTx/>
                <a:uFillTx/>
                <a:latin typeface="Arial"/>
                <a:ea typeface="+mn-ea"/>
                <a:cs typeface="+mn-cs"/>
              </a:rPr>
              <a:t>dem Einsatz von </a:t>
            </a:r>
            <a:r>
              <a:rPr kumimoji="0" lang="de-CH" sz="1400" b="1" i="0" u="none" strike="noStrike" kern="1200" cap="none" spc="0" normalizeH="0" baseline="0" noProof="0" dirty="0">
                <a:ln>
                  <a:noFill/>
                </a:ln>
                <a:solidFill>
                  <a:srgbClr val="000000"/>
                </a:solidFill>
                <a:effectLst/>
                <a:uLnTx/>
                <a:uFillTx/>
                <a:latin typeface="Arial"/>
                <a:ea typeface="+mn-ea"/>
                <a:cs typeface="+mn-cs"/>
              </a:rPr>
              <a:t>Mehrwegsäckchen sind die Abfüllstationen</a:t>
            </a:r>
          </a:p>
          <a:p>
            <a:pPr>
              <a:spcBef>
                <a:spcPts val="2400"/>
              </a:spcBef>
              <a:buClr>
                <a:srgbClr val="BCA89E"/>
              </a:buClr>
              <a:defRPr/>
            </a:pPr>
            <a:r>
              <a:rPr kumimoji="0" lang="de-CH" sz="2400" b="1" i="0" u="none" strike="noStrike" kern="1200" cap="none" spc="0" normalizeH="0" baseline="0" noProof="0" dirty="0">
                <a:ln>
                  <a:noFill/>
                </a:ln>
                <a:solidFill>
                  <a:srgbClr val="00B050"/>
                </a:solidFill>
                <a:effectLst/>
                <a:uLnTx/>
                <a:uFillTx/>
                <a:latin typeface="Arial"/>
                <a:ea typeface="+mn-ea"/>
                <a:cs typeface="+mn-cs"/>
              </a:rPr>
              <a:t>Kundenfeedback: </a:t>
            </a:r>
            <a:br>
              <a:rPr kumimoji="0" lang="de-CH" sz="1400" b="0" i="0" u="none" strike="noStrike" kern="1200" cap="none" spc="0" normalizeH="0" baseline="0" noProof="0" dirty="0">
                <a:ln>
                  <a:noFill/>
                </a:ln>
                <a:solidFill>
                  <a:srgbClr val="000000"/>
                </a:solidFill>
                <a:effectLst/>
                <a:uLnTx/>
                <a:uFillTx/>
                <a:latin typeface="Arial"/>
                <a:ea typeface="+mn-ea"/>
                <a:cs typeface="+mn-cs"/>
              </a:rPr>
            </a:br>
            <a:r>
              <a:rPr lang="de-CH" dirty="0">
                <a:solidFill>
                  <a:srgbClr val="000000"/>
                </a:solidFill>
                <a:latin typeface="Arial"/>
              </a:rPr>
              <a:t>«Ich möchte </a:t>
            </a:r>
            <a:r>
              <a:rPr kumimoji="0" lang="de-CH" sz="2400" b="1" i="0" u="none" strike="noStrike" kern="1200" cap="none" spc="0" normalizeH="0" baseline="0" noProof="0" dirty="0">
                <a:ln>
                  <a:noFill/>
                </a:ln>
                <a:solidFill>
                  <a:srgbClr val="00B050"/>
                </a:solidFill>
                <a:effectLst/>
                <a:uLnTx/>
                <a:uFillTx/>
                <a:latin typeface="Arial"/>
                <a:ea typeface="+mn-ea"/>
                <a:cs typeface="+mn-cs"/>
              </a:rPr>
              <a:t>noch mehr </a:t>
            </a:r>
            <a:r>
              <a:rPr kumimoji="0" lang="de-CH" sz="2400" b="1" i="0" u="none" strike="noStrike" kern="1200" cap="none" spc="0" normalizeH="0" baseline="0" noProof="0" dirty="0" err="1">
                <a:ln>
                  <a:noFill/>
                </a:ln>
                <a:solidFill>
                  <a:srgbClr val="00B050"/>
                </a:solidFill>
                <a:effectLst/>
                <a:uLnTx/>
                <a:uFillTx/>
                <a:latin typeface="Arial"/>
                <a:ea typeface="+mn-ea"/>
                <a:cs typeface="+mn-cs"/>
              </a:rPr>
              <a:t>Mehrweg</a:t>
            </a:r>
            <a:r>
              <a:rPr kumimoji="0" lang="de-CH" sz="2400" b="1" i="0" u="none" strike="noStrike" kern="1200" cap="none" spc="0" normalizeH="0" baseline="0" noProof="0" dirty="0">
                <a:ln>
                  <a:noFill/>
                </a:ln>
                <a:solidFill>
                  <a:srgbClr val="00B050"/>
                </a:solidFill>
                <a:effectLst/>
                <a:uLnTx/>
                <a:uFillTx/>
                <a:latin typeface="Arial"/>
                <a:ea typeface="+mn-ea"/>
                <a:cs typeface="+mn-cs"/>
              </a:rPr>
              <a:t> nutzen» </a:t>
            </a:r>
          </a:p>
        </p:txBody>
      </p:sp>
      <p:sp>
        <p:nvSpPr>
          <p:cNvPr id="11" name="Textplatzhalter 31">
            <a:extLst>
              <a:ext uri="{FF2B5EF4-FFF2-40B4-BE49-F238E27FC236}">
                <a16:creationId xmlns:a16="http://schemas.microsoft.com/office/drawing/2014/main" id="{EDA294B3-1C4C-4F63-BAEF-26CD6C934704}"/>
              </a:ext>
            </a:extLst>
          </p:cNvPr>
          <p:cNvSpPr txBox="1">
            <a:spLocks/>
          </p:cNvSpPr>
          <p:nvPr/>
        </p:nvSpPr>
        <p:spPr>
          <a:xfrm>
            <a:off x="252556" y="554973"/>
            <a:ext cx="5508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pPr marL="0" marR="0" lvl="0" indent="0" algn="l" defTabSz="914400" rtl="0" eaLnBrk="1" fontAlgn="base" latinLnBrk="0" hangingPunct="1">
              <a:lnSpc>
                <a:spcPct val="100000"/>
              </a:lnSpc>
              <a:spcBef>
                <a:spcPct val="0"/>
              </a:spcBef>
              <a:spcAft>
                <a:spcPts val="0"/>
              </a:spcAft>
              <a:buClr>
                <a:srgbClr val="BCA89E"/>
              </a:buClr>
              <a:buSzTx/>
              <a:buFontTx/>
              <a:buNone/>
              <a:tabLst/>
              <a:defRPr/>
            </a:pPr>
            <a:r>
              <a:rPr kumimoji="0" lang="de-CH" sz="1400" b="0" i="0" u="none" strike="noStrike" kern="0" cap="none" spc="0" normalizeH="0" baseline="0" noProof="0">
                <a:ln>
                  <a:noFill/>
                </a:ln>
                <a:solidFill>
                  <a:srgbClr val="FFFFFF"/>
                </a:solidFill>
                <a:effectLst/>
                <a:uLnTx/>
                <a:uFillTx/>
                <a:latin typeface="Arial"/>
                <a:ea typeface="+mn-ea"/>
                <a:cs typeface="+mn-cs"/>
              </a:rPr>
              <a:t>Abfüllstation Bio-Lebensmittel</a:t>
            </a:r>
            <a:endParaRPr kumimoji="0" lang="de-CH"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3" name="Grafik 2" descr="Ein Bild, das Text, Person, Laden enthält.&#10;&#10;Automatisch generierte Beschreibung">
            <a:extLst>
              <a:ext uri="{FF2B5EF4-FFF2-40B4-BE49-F238E27FC236}">
                <a16:creationId xmlns:a16="http://schemas.microsoft.com/office/drawing/2014/main" id="{1C14703B-B644-4CDD-950A-0ABAD8F5E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56" y="878829"/>
            <a:ext cx="2651510" cy="3973467"/>
          </a:xfrm>
          <a:prstGeom prst="rect">
            <a:avLst/>
          </a:prstGeom>
        </p:spPr>
      </p:pic>
    </p:spTree>
    <p:extLst>
      <p:ext uri="{BB962C8B-B14F-4D97-AF65-F5344CB8AC3E}">
        <p14:creationId xmlns:p14="http://schemas.microsoft.com/office/powerpoint/2010/main" val="32049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623890-733D-4CC7-A7C2-C2B86E23D9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70" r="-1"/>
          <a:stretch/>
        </p:blipFill>
        <p:spPr>
          <a:xfrm>
            <a:off x="-664144" y="0"/>
            <a:ext cx="6121667" cy="5143500"/>
          </a:xfrm>
          <a:prstGeom prst="rect">
            <a:avLst/>
          </a:prstGeom>
        </p:spPr>
      </p:pic>
      <p:sp>
        <p:nvSpPr>
          <p:cNvPr id="3" name="Textplatzhalter 2">
            <a:extLst>
              <a:ext uri="{FF2B5EF4-FFF2-40B4-BE49-F238E27FC236}">
                <a16:creationId xmlns:a16="http://schemas.microsoft.com/office/drawing/2014/main" id="{55C3A198-EBCE-44B4-8FC2-FCB4D1A0DA4F}"/>
              </a:ext>
            </a:extLst>
          </p:cNvPr>
          <p:cNvSpPr>
            <a:spLocks noGrp="1"/>
          </p:cNvSpPr>
          <p:nvPr>
            <p:ph type="body" sz="quarter" idx="23"/>
          </p:nvPr>
        </p:nvSpPr>
        <p:spPr>
          <a:xfrm>
            <a:off x="4551225" y="2294092"/>
            <a:ext cx="3326714" cy="308178"/>
          </a:xfrm>
          <a:solidFill>
            <a:srgbClr val="00B050"/>
          </a:solidFill>
        </p:spPr>
        <p:txBody>
          <a:bodyPr/>
          <a:lstStyle/>
          <a:p>
            <a:r>
              <a:rPr lang="de-CH" sz="1600" b="1" dirty="0"/>
              <a:t>Eine neue Recycling-Ära beginnt</a:t>
            </a:r>
          </a:p>
        </p:txBody>
      </p:sp>
      <p:sp>
        <p:nvSpPr>
          <p:cNvPr id="5" name="Textplatzhalter 4">
            <a:extLst>
              <a:ext uri="{FF2B5EF4-FFF2-40B4-BE49-F238E27FC236}">
                <a16:creationId xmlns:a16="http://schemas.microsoft.com/office/drawing/2014/main" id="{558DD38F-516A-4F8F-AD62-F4FEBDFC3E7C}"/>
              </a:ext>
            </a:extLst>
          </p:cNvPr>
          <p:cNvSpPr>
            <a:spLocks noGrp="1"/>
          </p:cNvSpPr>
          <p:nvPr>
            <p:ph type="body" sz="quarter" idx="25"/>
          </p:nvPr>
        </p:nvSpPr>
        <p:spPr>
          <a:xfrm>
            <a:off x="4551225" y="1769762"/>
            <a:ext cx="4285631" cy="431289"/>
          </a:xfrm>
          <a:solidFill>
            <a:srgbClr val="183739"/>
          </a:solidFill>
        </p:spPr>
        <p:txBody>
          <a:bodyPr/>
          <a:lstStyle/>
          <a:p>
            <a:pPr marL="87313"/>
            <a:r>
              <a:rPr lang="de-CH" sz="2400" b="1" dirty="0"/>
              <a:t>Migros-Plastik-Sammelsack</a:t>
            </a:r>
          </a:p>
        </p:txBody>
      </p:sp>
      <p:sp>
        <p:nvSpPr>
          <p:cNvPr id="14" name="Textplatzhalter 2">
            <a:extLst>
              <a:ext uri="{FF2B5EF4-FFF2-40B4-BE49-F238E27FC236}">
                <a16:creationId xmlns:a16="http://schemas.microsoft.com/office/drawing/2014/main" id="{A3959195-055F-472D-9108-18C30ECB9B26}"/>
              </a:ext>
            </a:extLst>
          </p:cNvPr>
          <p:cNvSpPr txBox="1">
            <a:spLocks/>
          </p:cNvSpPr>
          <p:nvPr/>
        </p:nvSpPr>
        <p:spPr bwMode="auto">
          <a:xfrm>
            <a:off x="4551225" y="2637486"/>
            <a:ext cx="2986878" cy="308178"/>
          </a:xfrm>
          <a:prstGeom prst="rect">
            <a:avLst/>
          </a:prstGeom>
          <a:solidFill>
            <a:srgbClr val="00B050"/>
          </a:solidFill>
          <a:ln w="9525">
            <a:noFill/>
            <a:miter lim="800000"/>
            <a:headEnd/>
            <a:tailEnd/>
          </a:ln>
          <a:effectLst>
            <a:outerShdw blurRad="50800" dist="38100" dir="2700000" algn="tl" rotWithShape="0">
              <a:prstClr val="black">
                <a:alpha val="40000"/>
              </a:prstClr>
            </a:outerShdw>
          </a:effectLst>
        </p:spPr>
        <p:txBody>
          <a:bodyPr vert="horz" wrap="none" lIns="61358" tIns="30679" rIns="61358" bIns="30679" numCol="1" anchor="ctr" anchorCtr="0" compatLnSpc="1">
            <a:prstTxWarp prst="textNoShape">
              <a:avLst/>
            </a:prstTxWarp>
            <a:spAutoFit/>
          </a:bodyPr>
          <a:lstStyle>
            <a:lvl1pPr marL="0" indent="0" algn="l" rtl="0" eaLnBrk="1" fontAlgn="base" hangingPunct="1">
              <a:lnSpc>
                <a:spcPct val="100000"/>
              </a:lnSpc>
              <a:spcBef>
                <a:spcPct val="0"/>
              </a:spcBef>
              <a:spcAft>
                <a:spcPts val="0"/>
              </a:spcAft>
              <a:buClr>
                <a:schemeClr val="tx2"/>
              </a:buClr>
              <a:buNone/>
              <a:defRPr sz="1700">
                <a:solidFill>
                  <a:schemeClr val="bg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3100">
                <a:solidFill>
                  <a:schemeClr val="bg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3100">
                <a:solidFill>
                  <a:schemeClr val="bg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3100">
                <a:solidFill>
                  <a:schemeClr val="bg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3100">
                <a:solidFill>
                  <a:schemeClr val="bg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sz="1600" kern="0" dirty="0"/>
              <a:t>…und was noch dahinter steckt</a:t>
            </a:r>
          </a:p>
        </p:txBody>
      </p:sp>
    </p:spTree>
    <p:extLst>
      <p:ext uri="{BB962C8B-B14F-4D97-AF65-F5344CB8AC3E}">
        <p14:creationId xmlns:p14="http://schemas.microsoft.com/office/powerpoint/2010/main" val="3245354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A852ED2-90D3-4020-9BFD-9A01B4FA655D}"/>
              </a:ext>
            </a:extLst>
          </p:cNvPr>
          <p:cNvSpPr>
            <a:spLocks noGrp="1"/>
          </p:cNvSpPr>
          <p:nvPr>
            <p:ph type="title"/>
          </p:nvPr>
        </p:nvSpPr>
        <p:spPr/>
        <p:txBody>
          <a:bodyPr/>
          <a:lstStyle/>
          <a:p>
            <a:r>
              <a:rPr lang="de-CH" dirty="0"/>
              <a:t>Plastikverpackungen recyceln</a:t>
            </a:r>
          </a:p>
        </p:txBody>
      </p:sp>
      <p:sp>
        <p:nvSpPr>
          <p:cNvPr id="3" name="Foliennummernplatzhalter 2">
            <a:extLst>
              <a:ext uri="{FF2B5EF4-FFF2-40B4-BE49-F238E27FC236}">
                <a16:creationId xmlns:a16="http://schemas.microsoft.com/office/drawing/2014/main" id="{10603733-A151-448D-862C-91A01AAE1A45}"/>
              </a:ext>
            </a:extLst>
          </p:cNvPr>
          <p:cNvSpPr>
            <a:spLocks noGrp="1"/>
          </p:cNvSpPr>
          <p:nvPr>
            <p:ph type="sldNum" sz="quarter" idx="4"/>
          </p:nvPr>
        </p:nvSpPr>
        <p:spPr>
          <a:prstGeom prst="rect">
            <a:avLst/>
          </a:prstGeom>
        </p:spPr>
        <p:txBody>
          <a:bodyPr/>
          <a:lstStyle/>
          <a:p>
            <a:pPr>
              <a:defRPr/>
            </a:pPr>
            <a:r>
              <a:rPr lang="de-CH" dirty="0"/>
              <a:t>| </a:t>
            </a:r>
            <a:fld id="{E81B8D95-AA0C-433D-B79A-00E7CF97219C}" type="slidenum">
              <a:rPr lang="de-CH" smtClean="0"/>
              <a:pPr>
                <a:defRPr/>
              </a:pPr>
              <a:t>15</a:t>
            </a:fld>
            <a:endParaRPr lang="de-CH" dirty="0"/>
          </a:p>
        </p:txBody>
      </p:sp>
      <p:sp>
        <p:nvSpPr>
          <p:cNvPr id="6" name="Fußzeilenplatzhalter 5">
            <a:extLst>
              <a:ext uri="{FF2B5EF4-FFF2-40B4-BE49-F238E27FC236}">
                <a16:creationId xmlns:a16="http://schemas.microsoft.com/office/drawing/2014/main" id="{7E0FE604-510E-460C-B960-1178830266A2}"/>
              </a:ext>
            </a:extLst>
          </p:cNvPr>
          <p:cNvSpPr>
            <a:spLocks noGrp="1"/>
          </p:cNvSpPr>
          <p:nvPr>
            <p:ph type="ftr" sz="quarter" idx="3"/>
          </p:nvPr>
        </p:nvSpPr>
        <p:spPr>
          <a:prstGeom prst="rect">
            <a:avLst/>
          </a:prstGeom>
        </p:spPr>
        <p:txBody>
          <a:bodyPr/>
          <a:lstStyle/>
          <a:p>
            <a:r>
              <a:rPr lang="de-CH"/>
              <a:t>Migros-Genossenschafts-Bund | Hanna Krayer | Nachhaltigkeit echt anders - Wie die Migros mit Mut Neuland betritt</a:t>
            </a:r>
            <a:endParaRPr lang="de-CH" dirty="0"/>
          </a:p>
        </p:txBody>
      </p:sp>
      <p:pic>
        <p:nvPicPr>
          <p:cNvPr id="26626" name="Picture 2">
            <a:extLst>
              <a:ext uri="{FF2B5EF4-FFF2-40B4-BE49-F238E27FC236}">
                <a16:creationId xmlns:a16="http://schemas.microsoft.com/office/drawing/2014/main" id="{19DD5F2B-6B38-464F-B570-15B346144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017" y="914404"/>
            <a:ext cx="6977593" cy="3936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31">
            <a:extLst>
              <a:ext uri="{FF2B5EF4-FFF2-40B4-BE49-F238E27FC236}">
                <a16:creationId xmlns:a16="http://schemas.microsoft.com/office/drawing/2014/main" id="{5766F6C0-4E64-4DE1-B15D-7832D338D7A1}"/>
              </a:ext>
            </a:extLst>
          </p:cNvPr>
          <p:cNvSpPr txBox="1">
            <a:spLocks/>
          </p:cNvSpPr>
          <p:nvPr/>
        </p:nvSpPr>
        <p:spPr>
          <a:xfrm>
            <a:off x="252556" y="554973"/>
            <a:ext cx="3024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solidFill>
                  <a:schemeClr val="bg1"/>
                </a:solidFill>
              </a:rPr>
              <a:t>Die Vision der Kreislaufwirtschaft…</a:t>
            </a:r>
          </a:p>
        </p:txBody>
      </p:sp>
      <p:sp>
        <p:nvSpPr>
          <p:cNvPr id="9" name="Datumsplatzhalter 2">
            <a:extLst>
              <a:ext uri="{FF2B5EF4-FFF2-40B4-BE49-F238E27FC236}">
                <a16:creationId xmlns:a16="http://schemas.microsoft.com/office/drawing/2014/main" id="{934D7556-B2CF-475E-AD3C-39E042CADB85}"/>
              </a:ext>
            </a:extLst>
          </p:cNvPr>
          <p:cNvSpPr>
            <a:spLocks noGrp="1"/>
          </p:cNvSpPr>
          <p:nvPr>
            <p:ph type="dt" sz="half" idx="2"/>
          </p:nvPr>
        </p:nvSpPr>
        <p:spPr>
          <a:xfrm>
            <a:off x="8063750" y="4980461"/>
            <a:ext cx="684000" cy="107722"/>
          </a:xfrm>
        </p:spPr>
        <p:txBody>
          <a:bodyPr/>
          <a:lstStyle/>
          <a:p>
            <a:r>
              <a:rPr lang="de-DE" dirty="0"/>
              <a:t>8. Oktober 2021</a:t>
            </a:r>
            <a:endParaRPr lang="de-CH" dirty="0"/>
          </a:p>
        </p:txBody>
      </p:sp>
    </p:spTree>
    <p:extLst>
      <p:ext uri="{BB962C8B-B14F-4D97-AF65-F5344CB8AC3E}">
        <p14:creationId xmlns:p14="http://schemas.microsoft.com/office/powerpoint/2010/main" val="688522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de-CH" dirty="0"/>
              <a:t>Plastikverpackungen recyceln</a:t>
            </a:r>
          </a:p>
        </p:txBody>
      </p:sp>
      <p:pic>
        <p:nvPicPr>
          <p:cNvPr id="29" name="Grafik 28">
            <a:extLst>
              <a:ext uri="{FF2B5EF4-FFF2-40B4-BE49-F238E27FC236}">
                <a16:creationId xmlns:a16="http://schemas.microsoft.com/office/drawing/2014/main" id="{76E69D45-56E2-4D45-BF3D-B1B7C1816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49" t="12731" r="13203" b="9914"/>
          <a:stretch/>
        </p:blipFill>
        <p:spPr>
          <a:xfrm>
            <a:off x="2119161" y="3004055"/>
            <a:ext cx="4707271" cy="2139446"/>
          </a:xfrm>
          <a:prstGeom prst="rect">
            <a:avLst/>
          </a:prstGeom>
        </p:spPr>
      </p:pic>
      <p:sp>
        <p:nvSpPr>
          <p:cNvPr id="32" name="Textplatzhalter 31">
            <a:extLst>
              <a:ext uri="{FF2B5EF4-FFF2-40B4-BE49-F238E27FC236}">
                <a16:creationId xmlns:a16="http://schemas.microsoft.com/office/drawing/2014/main" id="{45ECCFF7-4044-4401-9609-CCC1CD7A70E3}"/>
              </a:ext>
            </a:extLst>
          </p:cNvPr>
          <p:cNvSpPr txBox="1">
            <a:spLocks/>
          </p:cNvSpPr>
          <p:nvPr/>
        </p:nvSpPr>
        <p:spPr>
          <a:xfrm>
            <a:off x="252556" y="554973"/>
            <a:ext cx="2880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solidFill>
                  <a:schemeClr val="bg1"/>
                </a:solidFill>
              </a:rPr>
              <a:t>Von Erfolgsgeschichten lernen</a:t>
            </a:r>
          </a:p>
        </p:txBody>
      </p:sp>
      <p:pic>
        <p:nvPicPr>
          <p:cNvPr id="33" name="Picture 2" descr="Aproz Classic">
            <a:extLst>
              <a:ext uri="{FF2B5EF4-FFF2-40B4-BE49-F238E27FC236}">
                <a16:creationId xmlns:a16="http://schemas.microsoft.com/office/drawing/2014/main" id="{2558636E-75C5-4093-8D9E-6996744F82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35" b="8122"/>
          <a:stretch/>
        </p:blipFill>
        <p:spPr bwMode="auto">
          <a:xfrm>
            <a:off x="11201" y="987574"/>
            <a:ext cx="1056318" cy="415592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M-Classic Aquella grün | Migros">
            <a:extLst>
              <a:ext uri="{FF2B5EF4-FFF2-40B4-BE49-F238E27FC236}">
                <a16:creationId xmlns:a16="http://schemas.microsoft.com/office/drawing/2014/main" id="{6AAE104C-F0E4-494D-973B-E9B09FC382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912" b="10954"/>
          <a:stretch/>
        </p:blipFill>
        <p:spPr bwMode="auto">
          <a:xfrm>
            <a:off x="7080514" y="2387598"/>
            <a:ext cx="839606" cy="275590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proz Cristal">
            <a:extLst>
              <a:ext uri="{FF2B5EF4-FFF2-40B4-BE49-F238E27FC236}">
                <a16:creationId xmlns:a16="http://schemas.microsoft.com/office/drawing/2014/main" id="{9B1F0809-C5B7-4E45-BE5C-3FEA7BF615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680"/>
          <a:stretch/>
        </p:blipFill>
        <p:spPr bwMode="auto">
          <a:xfrm>
            <a:off x="1135200" y="2313696"/>
            <a:ext cx="929167" cy="282980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M-Classic Aquella rot">
            <a:extLst>
              <a:ext uri="{FF2B5EF4-FFF2-40B4-BE49-F238E27FC236}">
                <a16:creationId xmlns:a16="http://schemas.microsoft.com/office/drawing/2014/main" id="{8E8F39B2-64B8-4B67-8C99-A511EB4479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0696" b="11209"/>
          <a:stretch/>
        </p:blipFill>
        <p:spPr bwMode="auto">
          <a:xfrm>
            <a:off x="8140981" y="987574"/>
            <a:ext cx="1005580" cy="4155926"/>
          </a:xfrm>
          <a:prstGeom prst="rect">
            <a:avLst/>
          </a:prstGeom>
          <a:noFill/>
          <a:extLst>
            <a:ext uri="{909E8E84-426E-40DD-AFC4-6F175D3DCCD1}">
              <a14:hiddenFill xmlns:a14="http://schemas.microsoft.com/office/drawing/2010/main">
                <a:solidFill>
                  <a:srgbClr val="FFFFFF"/>
                </a:solidFill>
              </a14:hiddenFill>
            </a:ext>
          </a:extLst>
        </p:spPr>
      </p:pic>
      <p:sp>
        <p:nvSpPr>
          <p:cNvPr id="34" name="Rechteck 33">
            <a:extLst>
              <a:ext uri="{FF2B5EF4-FFF2-40B4-BE49-F238E27FC236}">
                <a16:creationId xmlns:a16="http://schemas.microsoft.com/office/drawing/2014/main" id="{85361E06-A2A7-4FE0-B6D5-EEB39DE53009}"/>
              </a:ext>
            </a:extLst>
          </p:cNvPr>
          <p:cNvSpPr/>
          <p:nvPr/>
        </p:nvSpPr>
        <p:spPr>
          <a:xfrm>
            <a:off x="1312334" y="987574"/>
            <a:ext cx="7652154" cy="2015936"/>
          </a:xfrm>
          <a:prstGeom prst="rect">
            <a:avLst/>
          </a:prstGeom>
        </p:spPr>
        <p:txBody>
          <a:bodyPr wrap="square">
            <a:spAutoFit/>
          </a:bodyPr>
          <a:lstStyle/>
          <a:p>
            <a:pPr marL="285750" indent="-285750">
              <a:spcAft>
                <a:spcPts val="600"/>
              </a:spcAft>
              <a:buClr>
                <a:srgbClr val="114A02"/>
              </a:buClr>
              <a:buFont typeface="Wingdings" panose="05000000000000000000" pitchFamily="2" charset="2"/>
              <a:buChar char="§"/>
            </a:pPr>
            <a:r>
              <a:rPr lang="de-CH" sz="2400" b="1" dirty="0">
                <a:solidFill>
                  <a:srgbClr val="00B050"/>
                </a:solidFill>
              </a:rPr>
              <a:t>100% Recycling-PET </a:t>
            </a:r>
            <a:r>
              <a:rPr lang="de-CH" sz="1400" dirty="0"/>
              <a:t>bei vielen Getränkeflaschen</a:t>
            </a:r>
          </a:p>
          <a:p>
            <a:pPr marL="271463" lvl="0" indent="-271463">
              <a:spcAft>
                <a:spcPts val="600"/>
              </a:spcAft>
              <a:buClr>
                <a:srgbClr val="114A02"/>
              </a:buClr>
              <a:buFont typeface="Wingdings" panose="05000000000000000000" pitchFamily="2" charset="2"/>
              <a:buChar char="§"/>
            </a:pPr>
            <a:r>
              <a:rPr lang="de-CH" sz="2400" b="1" dirty="0">
                <a:solidFill>
                  <a:srgbClr val="00B050"/>
                </a:solidFill>
              </a:rPr>
              <a:t>8’715 t </a:t>
            </a:r>
            <a:r>
              <a:rPr lang="de-CH" sz="1400" dirty="0"/>
              <a:t>PET-Getränkeflaschen wurden 2020 retourniert</a:t>
            </a:r>
          </a:p>
          <a:p>
            <a:pPr marL="627063" lvl="0" indent="-177800">
              <a:spcAft>
                <a:spcPts val="600"/>
              </a:spcAft>
              <a:buClr>
                <a:srgbClr val="114A02"/>
              </a:buClr>
              <a:buFont typeface="Wingdings" panose="05000000000000000000" pitchFamily="2" charset="2"/>
              <a:buChar char="§"/>
            </a:pPr>
            <a:r>
              <a:rPr lang="de-CH" sz="1400" dirty="0"/>
              <a:t>Erfolgsfaktoren: gute </a:t>
            </a:r>
            <a:r>
              <a:rPr lang="de-CH" sz="2400" b="1" dirty="0">
                <a:solidFill>
                  <a:srgbClr val="00B050"/>
                </a:solidFill>
              </a:rPr>
              <a:t>Infrastruktur</a:t>
            </a:r>
            <a:r>
              <a:rPr lang="de-CH" sz="1400" dirty="0"/>
              <a:t>, neueste </a:t>
            </a:r>
            <a:r>
              <a:rPr lang="de-CH" sz="2400" b="1" dirty="0">
                <a:solidFill>
                  <a:srgbClr val="00B050"/>
                </a:solidFill>
              </a:rPr>
              <a:t>Technologie</a:t>
            </a:r>
            <a:r>
              <a:rPr lang="de-CH" sz="1400" dirty="0"/>
              <a:t> </a:t>
            </a:r>
            <a:br>
              <a:rPr lang="de-CH" sz="1400" dirty="0"/>
            </a:br>
            <a:r>
              <a:rPr lang="de-CH" sz="1400" dirty="0"/>
              <a:t>und ein </a:t>
            </a:r>
            <a:r>
              <a:rPr lang="de-CH" sz="2400" b="1" dirty="0">
                <a:solidFill>
                  <a:srgbClr val="00B050"/>
                </a:solidFill>
              </a:rPr>
              <a:t>etablierter Markt</a:t>
            </a:r>
          </a:p>
          <a:p>
            <a:pPr marL="285750" lvl="0" indent="-285750">
              <a:spcAft>
                <a:spcPts val="600"/>
              </a:spcAft>
              <a:buClr>
                <a:srgbClr val="114A02"/>
              </a:buClr>
              <a:buFont typeface="Wingdings" panose="05000000000000000000" pitchFamily="2" charset="2"/>
              <a:buChar char="§"/>
            </a:pPr>
            <a:endParaRPr lang="de-CH" sz="1400" dirty="0"/>
          </a:p>
        </p:txBody>
      </p:sp>
    </p:spTree>
    <p:extLst>
      <p:ext uri="{BB962C8B-B14F-4D97-AF65-F5344CB8AC3E}">
        <p14:creationId xmlns:p14="http://schemas.microsoft.com/office/powerpoint/2010/main" val="210880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41B32FC-6851-47D5-B483-B911BE9ABFC2}"/>
              </a:ext>
            </a:extLst>
          </p:cNvPr>
          <p:cNvSpPr>
            <a:spLocks noGrp="1"/>
          </p:cNvSpPr>
          <p:nvPr>
            <p:ph type="ftr" sz="quarter" idx="3"/>
          </p:nvPr>
        </p:nvSpPr>
        <p:spPr>
          <a:prstGeom prst="rect">
            <a:avLst/>
          </a:prstGeom>
        </p:spPr>
        <p:txBody>
          <a:bodyPr/>
          <a:lstStyle/>
          <a:p>
            <a:r>
              <a:rPr lang="de-CH" noProof="0"/>
              <a:t>Migros-Genossenschafts-Bund | Hanna Krayer | Nachhaltigkeit echt anders - Wie die Migros mit Mut Neuland betritt</a:t>
            </a:r>
            <a:endParaRPr lang="de-CH" noProof="0" dirty="0"/>
          </a:p>
        </p:txBody>
      </p:sp>
      <p:sp>
        <p:nvSpPr>
          <p:cNvPr id="67" name="Titel 3">
            <a:extLst>
              <a:ext uri="{FF2B5EF4-FFF2-40B4-BE49-F238E27FC236}">
                <a16:creationId xmlns:a16="http://schemas.microsoft.com/office/drawing/2014/main" id="{FEBA9BE0-2FC0-42EF-AEC9-05D8B544986D}"/>
              </a:ext>
            </a:extLst>
          </p:cNvPr>
          <p:cNvSpPr>
            <a:spLocks noGrp="1"/>
          </p:cNvSpPr>
          <p:nvPr>
            <p:ph type="title"/>
          </p:nvPr>
        </p:nvSpPr>
        <p:spPr>
          <a:xfrm>
            <a:off x="252556" y="194404"/>
            <a:ext cx="8637955" cy="324713"/>
          </a:xfrm>
        </p:spPr>
        <p:txBody>
          <a:bodyPr/>
          <a:lstStyle/>
          <a:p>
            <a:r>
              <a:rPr lang="de-CH" dirty="0"/>
              <a:t>Plastikverpackungen recyceln</a:t>
            </a:r>
          </a:p>
        </p:txBody>
      </p:sp>
      <p:sp>
        <p:nvSpPr>
          <p:cNvPr id="68" name="Textplatzhalter 31">
            <a:extLst>
              <a:ext uri="{FF2B5EF4-FFF2-40B4-BE49-F238E27FC236}">
                <a16:creationId xmlns:a16="http://schemas.microsoft.com/office/drawing/2014/main" id="{1EDB3D3F-4D94-4A80-9D62-8E38543A63C4}"/>
              </a:ext>
            </a:extLst>
          </p:cNvPr>
          <p:cNvSpPr txBox="1">
            <a:spLocks/>
          </p:cNvSpPr>
          <p:nvPr/>
        </p:nvSpPr>
        <p:spPr>
          <a:xfrm>
            <a:off x="252556" y="554973"/>
            <a:ext cx="5112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solidFill>
                  <a:schemeClr val="bg1"/>
                </a:solidFill>
              </a:rPr>
              <a:t>Vision Migros-Plastik-Sammelsack – und was dahinter steckt</a:t>
            </a:r>
          </a:p>
        </p:txBody>
      </p:sp>
      <p:pic>
        <p:nvPicPr>
          <p:cNvPr id="74" name="Grafik 73" descr="Ein Bild, das Essen enthält.&#10;&#10;Automatisch generierte Beschreibung">
            <a:extLst>
              <a:ext uri="{FF2B5EF4-FFF2-40B4-BE49-F238E27FC236}">
                <a16:creationId xmlns:a16="http://schemas.microsoft.com/office/drawing/2014/main" id="{32400CB8-38E7-4191-B82D-5EDFC0E9AD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76" t="22794" r="23376"/>
          <a:stretch/>
        </p:blipFill>
        <p:spPr>
          <a:xfrm>
            <a:off x="2963827" y="1376191"/>
            <a:ext cx="2665723" cy="2424381"/>
          </a:xfrm>
          <a:prstGeom prst="rect">
            <a:avLst/>
          </a:prstGeom>
        </p:spPr>
      </p:pic>
      <p:pic>
        <p:nvPicPr>
          <p:cNvPr id="76" name="Grafik 49">
            <a:extLst>
              <a:ext uri="{FF2B5EF4-FFF2-40B4-BE49-F238E27FC236}">
                <a16:creationId xmlns:a16="http://schemas.microsoft.com/office/drawing/2014/main" id="{D9997201-AA36-4935-87EB-49FADDCAA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122" y="2381949"/>
            <a:ext cx="1502395" cy="1126796"/>
          </a:xfrm>
          <a:prstGeom prst="rect">
            <a:avLst/>
          </a:prstGeom>
        </p:spPr>
      </p:pic>
      <p:pic>
        <p:nvPicPr>
          <p:cNvPr id="80" name="Picture 2" descr="Bio Joghurt Erdbeer">
            <a:extLst>
              <a:ext uri="{FF2B5EF4-FFF2-40B4-BE49-F238E27FC236}">
                <a16:creationId xmlns:a16="http://schemas.microsoft.com/office/drawing/2014/main" id="{DB211DC8-D914-4A82-A3BA-6B9235596F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5426" y="3009008"/>
            <a:ext cx="703473" cy="826857"/>
          </a:xfrm>
          <a:prstGeom prst="rect">
            <a:avLst/>
          </a:prstGeom>
          <a:noFill/>
          <a:extLst>
            <a:ext uri="{909E8E84-426E-40DD-AFC4-6F175D3DCCD1}">
              <a14:hiddenFill xmlns:a14="http://schemas.microsoft.com/office/drawing/2010/main">
                <a:solidFill>
                  <a:srgbClr val="FFFFFF"/>
                </a:solidFill>
              </a14:hiddenFill>
            </a:ext>
          </a:extLst>
        </p:spPr>
      </p:pic>
      <p:pic>
        <p:nvPicPr>
          <p:cNvPr id="85" name="Grafik 84">
            <a:extLst>
              <a:ext uri="{FF2B5EF4-FFF2-40B4-BE49-F238E27FC236}">
                <a16:creationId xmlns:a16="http://schemas.microsoft.com/office/drawing/2014/main" id="{C0792EF8-A371-4F01-800A-F9502258A871}"/>
              </a:ext>
            </a:extLst>
          </p:cNvPr>
          <p:cNvPicPr>
            <a:picLocks noChangeAspect="1"/>
          </p:cNvPicPr>
          <p:nvPr/>
        </p:nvPicPr>
        <p:blipFill rotWithShape="1">
          <a:blip r:embed="rId6"/>
          <a:srcRect l="31944" t="30174" r="31018" b="28170"/>
          <a:stretch/>
        </p:blipFill>
        <p:spPr>
          <a:xfrm>
            <a:off x="7807568" y="3200468"/>
            <a:ext cx="1122156" cy="670489"/>
          </a:xfrm>
          <a:prstGeom prst="rect">
            <a:avLst/>
          </a:prstGeom>
        </p:spPr>
      </p:pic>
      <p:pic>
        <p:nvPicPr>
          <p:cNvPr id="92" name="Grafik 91">
            <a:extLst>
              <a:ext uri="{FF2B5EF4-FFF2-40B4-BE49-F238E27FC236}">
                <a16:creationId xmlns:a16="http://schemas.microsoft.com/office/drawing/2014/main" id="{DE43F7EE-7EBC-427D-A8EE-BD23F96658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5" t="1" r="-2510" b="-28"/>
          <a:stretch/>
        </p:blipFill>
        <p:spPr>
          <a:xfrm>
            <a:off x="5883270" y="1993073"/>
            <a:ext cx="1122156" cy="1842793"/>
          </a:xfrm>
          <a:prstGeom prst="rect">
            <a:avLst/>
          </a:prstGeom>
        </p:spPr>
      </p:pic>
      <p:sp>
        <p:nvSpPr>
          <p:cNvPr id="6" name="Foliennummernplatzhalter 5">
            <a:extLst>
              <a:ext uri="{FF2B5EF4-FFF2-40B4-BE49-F238E27FC236}">
                <a16:creationId xmlns:a16="http://schemas.microsoft.com/office/drawing/2014/main" id="{52210054-CB15-427D-8F10-68C83A6EB2B4}"/>
              </a:ext>
            </a:extLst>
          </p:cNvPr>
          <p:cNvSpPr>
            <a:spLocks noGrp="1"/>
          </p:cNvSpPr>
          <p:nvPr>
            <p:ph type="sldNum" sz="quarter" idx="4"/>
          </p:nvPr>
        </p:nvSpPr>
        <p:spPr/>
        <p:txBody>
          <a:bodyPr/>
          <a:lstStyle/>
          <a:p>
            <a:pPr>
              <a:defRPr/>
            </a:pPr>
            <a:r>
              <a:rPr lang="de-CH" dirty="0"/>
              <a:t>| </a:t>
            </a:r>
            <a:fld id="{E81B8D95-AA0C-433D-B79A-00E7CF97219C}" type="slidenum">
              <a:rPr lang="de-CH" smtClean="0"/>
              <a:pPr>
                <a:defRPr/>
              </a:pPr>
              <a:t>17</a:t>
            </a:fld>
            <a:endParaRPr lang="de-CH" dirty="0"/>
          </a:p>
        </p:txBody>
      </p:sp>
      <p:pic>
        <p:nvPicPr>
          <p:cNvPr id="11" name="Grafik 10" descr="Pfeil Kreis">
            <a:extLst>
              <a:ext uri="{FF2B5EF4-FFF2-40B4-BE49-F238E27FC236}">
                <a16:creationId xmlns:a16="http://schemas.microsoft.com/office/drawing/2014/main" id="{1EC8D0D5-1AD5-452E-83A7-1036C1A28235}"/>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64454"/>
          <a:stretch/>
        </p:blipFill>
        <p:spPr>
          <a:xfrm>
            <a:off x="872402" y="-202099"/>
            <a:ext cx="6711878" cy="2299507"/>
          </a:xfrm>
          <a:prstGeom prst="rect">
            <a:avLst/>
          </a:prstGeom>
        </p:spPr>
      </p:pic>
      <p:pic>
        <p:nvPicPr>
          <p:cNvPr id="22" name="Grafik 21" descr="Pfeil Kreis">
            <a:extLst>
              <a:ext uri="{FF2B5EF4-FFF2-40B4-BE49-F238E27FC236}">
                <a16:creationId xmlns:a16="http://schemas.microsoft.com/office/drawing/2014/main" id="{E2DAEA07-449A-4592-BCD3-474A61CC85D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64454"/>
          <a:stretch/>
        </p:blipFill>
        <p:spPr>
          <a:xfrm rot="10800000">
            <a:off x="1095690" y="3666753"/>
            <a:ext cx="6711878" cy="2299507"/>
          </a:xfrm>
          <a:prstGeom prst="rect">
            <a:avLst/>
          </a:prstGeom>
        </p:spPr>
      </p:pic>
      <p:sp>
        <p:nvSpPr>
          <p:cNvPr id="14" name="Datumsplatzhalter 2">
            <a:extLst>
              <a:ext uri="{FF2B5EF4-FFF2-40B4-BE49-F238E27FC236}">
                <a16:creationId xmlns:a16="http://schemas.microsoft.com/office/drawing/2014/main" id="{04582BA9-E9E2-467C-BC5C-639E879E569B}"/>
              </a:ext>
            </a:extLst>
          </p:cNvPr>
          <p:cNvSpPr>
            <a:spLocks noGrp="1"/>
          </p:cNvSpPr>
          <p:nvPr>
            <p:ph type="dt" sz="half" idx="2"/>
          </p:nvPr>
        </p:nvSpPr>
        <p:spPr>
          <a:xfrm>
            <a:off x="8063750" y="4980461"/>
            <a:ext cx="684000" cy="107722"/>
          </a:xfrm>
        </p:spPr>
        <p:txBody>
          <a:bodyPr/>
          <a:lstStyle/>
          <a:p>
            <a:r>
              <a:rPr lang="de-DE" dirty="0"/>
              <a:t>8. Oktober 2021</a:t>
            </a:r>
            <a:endParaRPr lang="de-CH" dirty="0"/>
          </a:p>
        </p:txBody>
      </p:sp>
    </p:spTree>
    <p:extLst>
      <p:ext uri="{BB962C8B-B14F-4D97-AF65-F5344CB8AC3E}">
        <p14:creationId xmlns:p14="http://schemas.microsoft.com/office/powerpoint/2010/main" val="40864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7">
            <a:extLst>
              <a:ext uri="{FF2B5EF4-FFF2-40B4-BE49-F238E27FC236}">
                <a16:creationId xmlns:a16="http://schemas.microsoft.com/office/drawing/2014/main" id="{C3459A05-C8B1-4B44-B5EF-AFB48BF5A7FB}"/>
              </a:ext>
            </a:extLst>
          </p:cNvPr>
          <p:cNvSpPr txBox="1"/>
          <p:nvPr>
            <p:custDataLst>
              <p:tags r:id="rId1"/>
            </p:custDataLst>
          </p:nvPr>
        </p:nvSpPr>
        <p:spPr>
          <a:xfrm>
            <a:off x="609599" y="3147892"/>
            <a:ext cx="4788000" cy="440514"/>
          </a:xfrm>
          <a:prstGeom prst="rect">
            <a:avLst/>
          </a:prstGeom>
          <a:noFill/>
          <a:ln w="9525" cap="flat" cmpd="sng" algn="ctr">
            <a:noFill/>
            <a:prstDash val="solid"/>
            <a:round/>
            <a:headEnd type="none" w="med" len="med"/>
            <a:tailEnd type="none" w="med" len="med"/>
          </a:ln>
        </p:spPr>
        <p:txBody>
          <a:bodyPr wrap="square"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marL="541338" lvl="2" indent="-363538">
              <a:spcAft>
                <a:spcPts val="600"/>
              </a:spcAft>
              <a:buClr>
                <a:schemeClr val="bg1"/>
              </a:buClr>
              <a:buFont typeface="Wingdings" panose="05000000000000000000" pitchFamily="2" charset="2"/>
              <a:buChar char="§"/>
            </a:pPr>
            <a:r>
              <a:rPr lang="de-CH" sz="2400" b="1" dirty="0">
                <a:solidFill>
                  <a:schemeClr val="bg1"/>
                </a:solidFill>
              </a:rPr>
              <a:t>Integriert</a:t>
            </a:r>
            <a:r>
              <a:rPr lang="de-CH" sz="2000" b="1" dirty="0">
                <a:solidFill>
                  <a:schemeClr val="bg1"/>
                </a:solidFill>
              </a:rPr>
              <a:t> </a:t>
            </a:r>
            <a:r>
              <a:rPr lang="de-CH" sz="1400" dirty="0">
                <a:solidFill>
                  <a:schemeClr val="bg1"/>
                </a:solidFill>
              </a:rPr>
              <a:t>ins Kerngeschäft der Migros</a:t>
            </a:r>
          </a:p>
        </p:txBody>
      </p:sp>
      <p:sp>
        <p:nvSpPr>
          <p:cNvPr id="5" name="Textplatzhalter 7">
            <a:extLst>
              <a:ext uri="{FF2B5EF4-FFF2-40B4-BE49-F238E27FC236}">
                <a16:creationId xmlns:a16="http://schemas.microsoft.com/office/drawing/2014/main" id="{51DB5DAC-D2E9-4B10-9A80-6D6F914145F4}"/>
              </a:ext>
            </a:extLst>
          </p:cNvPr>
          <p:cNvSpPr txBox="1"/>
          <p:nvPr>
            <p:custDataLst>
              <p:tags r:id="rId2"/>
            </p:custDataLst>
          </p:nvPr>
        </p:nvSpPr>
        <p:spPr>
          <a:xfrm>
            <a:off x="609599" y="2557283"/>
            <a:ext cx="5161936" cy="527607"/>
          </a:xfrm>
          <a:prstGeom prst="rect">
            <a:avLst/>
          </a:prstGeom>
          <a:solidFill>
            <a:srgbClr val="183739"/>
          </a:solidFill>
          <a:ln w="9525" cap="flat" cmpd="sng" algn="ctr">
            <a:noFill/>
            <a:prstDash val="solid"/>
            <a:round/>
            <a:headEnd type="none" w="med" len="med"/>
            <a:tailEnd type="none" w="med" len="med"/>
          </a:ln>
        </p:spPr>
        <p:txBody>
          <a:bodyPr wrap="square" lIns="65303" tIns="32652" rIns="32652" bIns="32652" anchor="ctr">
            <a:spAutoFit/>
          </a:bodyPr>
          <a:lstStyle>
            <a:lvl1pPr defTabSz="828675" eaLnBrk="0" hangingPunct="0">
              <a:defRPr>
                <a:solidFill>
                  <a:schemeClr val="tx1"/>
                </a:solidFill>
                <a:latin typeface="Arial" panose="020B0604020202020204" pitchFamily="34" charset="0"/>
                <a:cs typeface="Arial" panose="020B0604020202020204" pitchFamily="34" charset="0"/>
              </a:defRPr>
            </a:lvl1pPr>
            <a:lvl2pPr defTabSz="828675" eaLnBrk="0" hangingPunct="0">
              <a:defRPr>
                <a:solidFill>
                  <a:schemeClr val="tx1"/>
                </a:solidFill>
                <a:latin typeface="Arial" panose="020B0604020202020204" pitchFamily="34" charset="0"/>
                <a:cs typeface="Arial" panose="020B0604020202020204" pitchFamily="34" charset="0"/>
              </a:defRPr>
            </a:lvl2pPr>
            <a:lvl3pPr defTabSz="828675" eaLnBrk="0" hangingPunct="0">
              <a:defRPr>
                <a:solidFill>
                  <a:schemeClr val="tx1"/>
                </a:solidFill>
                <a:latin typeface="Arial" panose="020B0604020202020204" pitchFamily="34" charset="0"/>
                <a:cs typeface="Arial" panose="020B0604020202020204" pitchFamily="34" charset="0"/>
              </a:defRPr>
            </a:lvl3pPr>
            <a:lvl4pPr defTabSz="828675" eaLnBrk="0" hangingPunct="0">
              <a:defRPr>
                <a:solidFill>
                  <a:schemeClr val="tx1"/>
                </a:solidFill>
                <a:latin typeface="Arial" panose="020B0604020202020204" pitchFamily="34" charset="0"/>
                <a:cs typeface="Arial" panose="020B0604020202020204" pitchFamily="34" charset="0"/>
              </a:defRPr>
            </a:lvl4pPr>
            <a:lvl5pPr defTabSz="828675" eaLnBrk="0" hangingPunct="0">
              <a:defRPr>
                <a:solidFill>
                  <a:schemeClr val="tx1"/>
                </a:solidFill>
                <a:latin typeface="Arial" panose="020B0604020202020204" pitchFamily="34" charset="0"/>
                <a:cs typeface="Arial" panose="020B0604020202020204" pitchFamily="34" charset="0"/>
              </a:defRPr>
            </a:lvl5pPr>
            <a:lvl6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a:spcAft>
                <a:spcPts val="600"/>
              </a:spcAft>
            </a:pPr>
            <a:r>
              <a:rPr lang="de-CH" sz="3000" b="1" dirty="0">
                <a:solidFill>
                  <a:schemeClr val="bg1"/>
                </a:solidFill>
                <a:highlight>
                  <a:srgbClr val="183739"/>
                </a:highlight>
              </a:rPr>
              <a:t>Nachhaltigkeit echt anders</a:t>
            </a:r>
          </a:p>
        </p:txBody>
      </p:sp>
      <p:sp>
        <p:nvSpPr>
          <p:cNvPr id="6" name="Textplatzhalter 7">
            <a:extLst>
              <a:ext uri="{FF2B5EF4-FFF2-40B4-BE49-F238E27FC236}">
                <a16:creationId xmlns:a16="http://schemas.microsoft.com/office/drawing/2014/main" id="{1D32C00F-8604-4F48-BE3A-69D0B73013DC}"/>
              </a:ext>
            </a:extLst>
          </p:cNvPr>
          <p:cNvSpPr txBox="1"/>
          <p:nvPr>
            <p:custDataLst>
              <p:tags r:id="rId3"/>
            </p:custDataLst>
          </p:nvPr>
        </p:nvSpPr>
        <p:spPr>
          <a:xfrm>
            <a:off x="609599" y="3620629"/>
            <a:ext cx="7250546" cy="440514"/>
          </a:xfrm>
          <a:prstGeom prst="rect">
            <a:avLst/>
          </a:prstGeom>
          <a:noFill/>
          <a:ln w="9525" cap="flat" cmpd="sng" algn="ctr">
            <a:noFill/>
            <a:prstDash val="solid"/>
            <a:round/>
            <a:headEnd type="none" w="med" len="med"/>
            <a:tailEnd type="none" w="med" len="med"/>
          </a:ln>
        </p:spPr>
        <p:txBody>
          <a:bodyPr wrap="square"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marL="541338" lvl="2" indent="-363538">
              <a:spcAft>
                <a:spcPts val="600"/>
              </a:spcAft>
              <a:buClr>
                <a:schemeClr val="bg1"/>
              </a:buClr>
              <a:buFont typeface="Wingdings" panose="05000000000000000000" pitchFamily="2" charset="2"/>
              <a:buChar char="§"/>
            </a:pPr>
            <a:r>
              <a:rPr lang="de-CH" sz="2400" b="1" dirty="0">
                <a:solidFill>
                  <a:schemeClr val="bg1"/>
                </a:solidFill>
              </a:rPr>
              <a:t>Zusammen </a:t>
            </a:r>
            <a:r>
              <a:rPr lang="de-CH" sz="1400" dirty="0">
                <a:solidFill>
                  <a:schemeClr val="bg1"/>
                </a:solidFill>
              </a:rPr>
              <a:t>mit allen relevanten Stakeholdern Migros-intern und -extern</a:t>
            </a:r>
          </a:p>
        </p:txBody>
      </p:sp>
      <p:sp>
        <p:nvSpPr>
          <p:cNvPr id="7" name="Textplatzhalter 7">
            <a:extLst>
              <a:ext uri="{FF2B5EF4-FFF2-40B4-BE49-F238E27FC236}">
                <a16:creationId xmlns:a16="http://schemas.microsoft.com/office/drawing/2014/main" id="{F38C1394-B272-42FB-A962-AFFB69E20A77}"/>
              </a:ext>
            </a:extLst>
          </p:cNvPr>
          <p:cNvSpPr txBox="1"/>
          <p:nvPr>
            <p:custDataLst>
              <p:tags r:id="rId4"/>
            </p:custDataLst>
          </p:nvPr>
        </p:nvSpPr>
        <p:spPr>
          <a:xfrm>
            <a:off x="609598" y="4099429"/>
            <a:ext cx="4788000" cy="440514"/>
          </a:xfrm>
          <a:prstGeom prst="rect">
            <a:avLst/>
          </a:prstGeom>
          <a:noFill/>
          <a:ln w="9525" cap="flat" cmpd="sng" algn="ctr">
            <a:noFill/>
            <a:prstDash val="solid"/>
            <a:round/>
            <a:headEnd type="none" w="med" len="med"/>
            <a:tailEnd type="none" w="med" len="med"/>
          </a:ln>
        </p:spPr>
        <p:txBody>
          <a:bodyPr wrap="square"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marL="541338" lvl="2" indent="-363538">
              <a:spcAft>
                <a:spcPts val="600"/>
              </a:spcAft>
              <a:buClr>
                <a:schemeClr val="bg1"/>
              </a:buClr>
              <a:buSzPct val="180000"/>
              <a:buFont typeface="Wingdings" panose="05000000000000000000" pitchFamily="2" charset="2"/>
              <a:buChar char="§"/>
            </a:pPr>
            <a:r>
              <a:rPr lang="de-CH" sz="1400" dirty="0">
                <a:solidFill>
                  <a:schemeClr val="bg1"/>
                </a:solidFill>
              </a:rPr>
              <a:t>Nachhaltigkeit ist ein ständiger</a:t>
            </a:r>
            <a:r>
              <a:rPr lang="de-CH" sz="2400" b="1" dirty="0">
                <a:solidFill>
                  <a:schemeClr val="bg1"/>
                </a:solidFill>
              </a:rPr>
              <a:t> Prozess</a:t>
            </a:r>
          </a:p>
        </p:txBody>
      </p:sp>
    </p:spTree>
    <p:extLst>
      <p:ext uri="{BB962C8B-B14F-4D97-AF65-F5344CB8AC3E}">
        <p14:creationId xmlns:p14="http://schemas.microsoft.com/office/powerpoint/2010/main" val="1949024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8">
            <a:extLst>
              <a:ext uri="{FF2B5EF4-FFF2-40B4-BE49-F238E27FC236}">
                <a16:creationId xmlns:a16="http://schemas.microsoft.com/office/drawing/2014/main" id="{F29E1D6D-69E7-4D63-BB44-9274AE730AB1}"/>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11660"/>
          <a:stretch/>
        </p:blipFill>
        <p:spPr bwMode="auto">
          <a:xfrm>
            <a:off x="0" y="1"/>
            <a:ext cx="6577534" cy="513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platzhalter 7">
            <a:extLst>
              <a:ext uri="{FF2B5EF4-FFF2-40B4-BE49-F238E27FC236}">
                <a16:creationId xmlns:a16="http://schemas.microsoft.com/office/drawing/2014/main" id="{8A029BBD-0123-4BD7-8DAC-2923D910D652}"/>
              </a:ext>
            </a:extLst>
          </p:cNvPr>
          <p:cNvSpPr txBox="1"/>
          <p:nvPr>
            <p:custDataLst>
              <p:tags r:id="rId2"/>
            </p:custDataLst>
          </p:nvPr>
        </p:nvSpPr>
        <p:spPr>
          <a:xfrm>
            <a:off x="2951692" y="4036036"/>
            <a:ext cx="5976000" cy="435274"/>
          </a:xfrm>
          <a:prstGeom prst="rect">
            <a:avLst/>
          </a:prstGeom>
          <a:solidFill>
            <a:srgbClr val="183739"/>
          </a:solidFill>
          <a:ln w="9525" cap="flat" cmpd="sng" algn="ctr">
            <a:noFill/>
            <a:prstDash val="solid"/>
            <a:round/>
            <a:headEnd type="none" w="med" len="med"/>
            <a:tailEnd type="none" w="med" len="med"/>
          </a:ln>
        </p:spPr>
        <p:txBody>
          <a:bodyPr wrap="square" lIns="65303" tIns="32652" rIns="32652" bIns="32652" anchor="ctr">
            <a:spAutoFit/>
          </a:bodyPr>
          <a:lstStyle>
            <a:lvl1pPr defTabSz="828675" eaLnBrk="0" hangingPunct="0">
              <a:defRPr>
                <a:solidFill>
                  <a:schemeClr val="tx1"/>
                </a:solidFill>
                <a:latin typeface="Arial" panose="020B0604020202020204" pitchFamily="34" charset="0"/>
                <a:cs typeface="Arial" panose="020B0604020202020204" pitchFamily="34" charset="0"/>
              </a:defRPr>
            </a:lvl1pPr>
            <a:lvl2pPr defTabSz="828675" eaLnBrk="0" hangingPunct="0">
              <a:defRPr>
                <a:solidFill>
                  <a:schemeClr val="tx1"/>
                </a:solidFill>
                <a:latin typeface="Arial" panose="020B0604020202020204" pitchFamily="34" charset="0"/>
                <a:cs typeface="Arial" panose="020B0604020202020204" pitchFamily="34" charset="0"/>
              </a:defRPr>
            </a:lvl2pPr>
            <a:lvl3pPr defTabSz="828675" eaLnBrk="0" hangingPunct="0">
              <a:defRPr>
                <a:solidFill>
                  <a:schemeClr val="tx1"/>
                </a:solidFill>
                <a:latin typeface="Arial" panose="020B0604020202020204" pitchFamily="34" charset="0"/>
                <a:cs typeface="Arial" panose="020B0604020202020204" pitchFamily="34" charset="0"/>
              </a:defRPr>
            </a:lvl3pPr>
            <a:lvl4pPr defTabSz="828675" eaLnBrk="0" hangingPunct="0">
              <a:defRPr>
                <a:solidFill>
                  <a:schemeClr val="tx1"/>
                </a:solidFill>
                <a:latin typeface="Arial" panose="020B0604020202020204" pitchFamily="34" charset="0"/>
                <a:cs typeface="Arial" panose="020B0604020202020204" pitchFamily="34" charset="0"/>
              </a:defRPr>
            </a:lvl4pPr>
            <a:lvl5pPr defTabSz="828675" eaLnBrk="0" hangingPunct="0">
              <a:defRPr>
                <a:solidFill>
                  <a:schemeClr val="tx1"/>
                </a:solidFill>
                <a:latin typeface="Arial" panose="020B0604020202020204" pitchFamily="34" charset="0"/>
                <a:cs typeface="Arial" panose="020B0604020202020204" pitchFamily="34" charset="0"/>
              </a:defRPr>
            </a:lvl5pPr>
            <a:lvl6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eaLnBrk="1" hangingPunct="1">
              <a:spcAft>
                <a:spcPts val="538"/>
              </a:spcAft>
              <a:buClr>
                <a:srgbClr val="FF6600"/>
              </a:buClr>
            </a:pPr>
            <a:r>
              <a:rPr lang="de-CH" altLang="de-DE" sz="2400" b="1" dirty="0">
                <a:solidFill>
                  <a:srgbClr val="FFFFFF"/>
                </a:solidFill>
              </a:rPr>
              <a:t>«Freiwilligkeit ist der Preis der Freiheit»</a:t>
            </a:r>
          </a:p>
        </p:txBody>
      </p:sp>
      <p:sp>
        <p:nvSpPr>
          <p:cNvPr id="7" name="Textplatzhalter 7">
            <a:extLst>
              <a:ext uri="{FF2B5EF4-FFF2-40B4-BE49-F238E27FC236}">
                <a16:creationId xmlns:a16="http://schemas.microsoft.com/office/drawing/2014/main" id="{A4C4A532-EF0C-440C-8D07-5B1F35747742}"/>
              </a:ext>
            </a:extLst>
          </p:cNvPr>
          <p:cNvSpPr txBox="1"/>
          <p:nvPr>
            <p:custDataLst>
              <p:tags r:id="rId3"/>
            </p:custDataLst>
          </p:nvPr>
        </p:nvSpPr>
        <p:spPr>
          <a:xfrm>
            <a:off x="6659692" y="4552320"/>
            <a:ext cx="2268000" cy="348181"/>
          </a:xfrm>
          <a:prstGeom prst="rect">
            <a:avLst/>
          </a:prstGeom>
          <a:solidFill>
            <a:srgbClr val="00B050"/>
          </a:solidFill>
          <a:ln w="9525" cap="flat" cmpd="sng" algn="ctr">
            <a:noFill/>
            <a:prstDash val="solid"/>
            <a:round/>
            <a:headEnd type="none" w="med" len="med"/>
            <a:tailEnd type="none" w="med" len="med"/>
          </a:ln>
        </p:spPr>
        <p:txBody>
          <a:bodyPr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a:buClr>
                <a:srgbClr val="FFE67F"/>
              </a:buClr>
              <a:buSzTx/>
              <a:defRPr kumimoji="0" sz="16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lang="de-CH" sz="1800" b="1" kern="0" dirty="0">
                <a:ln w="9525" cap="flat" cmpd="sng" algn="ctr">
                  <a:noFill/>
                  <a:prstDash val="solid"/>
                  <a:round/>
                  <a:headEnd type="none" w="med" len="med"/>
                  <a:tailEnd type="none" w="med" len="med"/>
                </a:ln>
                <a:solidFill>
                  <a:srgbClr val="FFFFFF"/>
                </a:solidFill>
                <a:sym typeface="Wingdings"/>
              </a:rPr>
              <a:t>Gottlieb Duttweiler</a:t>
            </a:r>
            <a:endParaRPr lang="de-CH" sz="1800" b="1" kern="0" dirty="0">
              <a:sym typeface="Wingdings" charset="2"/>
            </a:endParaRPr>
          </a:p>
        </p:txBody>
      </p:sp>
    </p:spTree>
    <p:extLst>
      <p:ext uri="{BB962C8B-B14F-4D97-AF65-F5344CB8AC3E}">
        <p14:creationId xmlns:p14="http://schemas.microsoft.com/office/powerpoint/2010/main" val="233745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EA33F8F-E0B7-40FE-9720-4B2E2F1A8907}"/>
              </a:ext>
            </a:extLst>
          </p:cNvPr>
          <p:cNvPicPr>
            <a:picLocks noChangeAspect="1"/>
          </p:cNvPicPr>
          <p:nvPr/>
        </p:nvPicPr>
        <p:blipFill rotWithShape="1">
          <a:blip r:embed="rId5"/>
          <a:srcRect l="30354" t="15383" r="32743" b="4159"/>
          <a:stretch/>
        </p:blipFill>
        <p:spPr>
          <a:xfrm>
            <a:off x="-8092" y="0"/>
            <a:ext cx="4442527" cy="5145662"/>
          </a:xfrm>
          <a:prstGeom prst="rect">
            <a:avLst/>
          </a:prstGeom>
        </p:spPr>
      </p:pic>
      <p:sp>
        <p:nvSpPr>
          <p:cNvPr id="5" name="Textplatzhalter 7">
            <a:extLst>
              <a:ext uri="{FF2B5EF4-FFF2-40B4-BE49-F238E27FC236}">
                <a16:creationId xmlns:a16="http://schemas.microsoft.com/office/drawing/2014/main" id="{A93301E7-437B-462F-B285-33FB657006D0}"/>
              </a:ext>
            </a:extLst>
          </p:cNvPr>
          <p:cNvSpPr txBox="1"/>
          <p:nvPr>
            <p:custDataLst>
              <p:tags r:id="rId1"/>
            </p:custDataLst>
          </p:nvPr>
        </p:nvSpPr>
        <p:spPr>
          <a:xfrm>
            <a:off x="2713702" y="1945916"/>
            <a:ext cx="6125499" cy="404496"/>
          </a:xfrm>
          <a:prstGeom prst="rect">
            <a:avLst/>
          </a:prstGeom>
          <a:solidFill>
            <a:srgbClr val="183739"/>
          </a:solidFill>
          <a:ln w="9525" cap="flat" cmpd="sng" algn="ctr">
            <a:noFill/>
            <a:prstDash val="solid"/>
            <a:round/>
            <a:headEnd type="none" w="med" len="med"/>
            <a:tailEnd type="none" w="med" len="med"/>
          </a:ln>
        </p:spPr>
        <p:txBody>
          <a:bodyPr wrap="square" lIns="65303" tIns="32652" rIns="32652" bIns="32652" anchor="ctr">
            <a:spAutoFit/>
          </a:bodyPr>
          <a:lstStyle>
            <a:lvl1pPr defTabSz="828675" eaLnBrk="0" hangingPunct="0">
              <a:defRPr>
                <a:solidFill>
                  <a:schemeClr val="tx1"/>
                </a:solidFill>
                <a:latin typeface="Arial" panose="020B0604020202020204" pitchFamily="34" charset="0"/>
                <a:cs typeface="Arial" panose="020B0604020202020204" pitchFamily="34" charset="0"/>
              </a:defRPr>
            </a:lvl1pPr>
            <a:lvl2pPr defTabSz="828675" eaLnBrk="0" hangingPunct="0">
              <a:defRPr>
                <a:solidFill>
                  <a:schemeClr val="tx1"/>
                </a:solidFill>
                <a:latin typeface="Arial" panose="020B0604020202020204" pitchFamily="34" charset="0"/>
                <a:cs typeface="Arial" panose="020B0604020202020204" pitchFamily="34" charset="0"/>
              </a:defRPr>
            </a:lvl2pPr>
            <a:lvl3pPr defTabSz="828675" eaLnBrk="0" hangingPunct="0">
              <a:defRPr>
                <a:solidFill>
                  <a:schemeClr val="tx1"/>
                </a:solidFill>
                <a:latin typeface="Arial" panose="020B0604020202020204" pitchFamily="34" charset="0"/>
                <a:cs typeface="Arial" panose="020B0604020202020204" pitchFamily="34" charset="0"/>
              </a:defRPr>
            </a:lvl3pPr>
            <a:lvl4pPr defTabSz="828675" eaLnBrk="0" hangingPunct="0">
              <a:defRPr>
                <a:solidFill>
                  <a:schemeClr val="tx1"/>
                </a:solidFill>
                <a:latin typeface="Arial" panose="020B0604020202020204" pitchFamily="34" charset="0"/>
                <a:cs typeface="Arial" panose="020B0604020202020204" pitchFamily="34" charset="0"/>
              </a:defRPr>
            </a:lvl4pPr>
            <a:lvl5pPr defTabSz="828675" eaLnBrk="0" hangingPunct="0">
              <a:defRPr>
                <a:solidFill>
                  <a:schemeClr val="tx1"/>
                </a:solidFill>
                <a:latin typeface="Arial" panose="020B0604020202020204" pitchFamily="34" charset="0"/>
                <a:cs typeface="Arial" panose="020B0604020202020204" pitchFamily="34" charset="0"/>
              </a:defRPr>
            </a:lvl5pPr>
            <a:lvl6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algn="r" eaLnBrk="1" hangingPunct="1">
              <a:spcAft>
                <a:spcPts val="538"/>
              </a:spcAft>
              <a:buClr>
                <a:srgbClr val="FF6600"/>
              </a:buClr>
            </a:pPr>
            <a:r>
              <a:rPr lang="de-CH" sz="2200" b="1" dirty="0">
                <a:solidFill>
                  <a:srgbClr val="FFFFFF"/>
                </a:solidFill>
              </a:rPr>
              <a:t>Brücke zwischen Produzent und Konsument</a:t>
            </a:r>
            <a:endParaRPr lang="de-CH" altLang="de-DE" sz="2200" b="1" dirty="0">
              <a:solidFill>
                <a:srgbClr val="FFFFFF"/>
              </a:solidFill>
            </a:endParaRPr>
          </a:p>
        </p:txBody>
      </p:sp>
      <p:sp>
        <p:nvSpPr>
          <p:cNvPr id="7" name="Textplatzhalter 7">
            <a:extLst>
              <a:ext uri="{FF2B5EF4-FFF2-40B4-BE49-F238E27FC236}">
                <a16:creationId xmlns:a16="http://schemas.microsoft.com/office/drawing/2014/main" id="{64D87349-C553-4BDA-B5ED-24424402966B}"/>
              </a:ext>
            </a:extLst>
          </p:cNvPr>
          <p:cNvSpPr txBox="1"/>
          <p:nvPr>
            <p:custDataLst>
              <p:tags r:id="rId2"/>
            </p:custDataLst>
          </p:nvPr>
        </p:nvSpPr>
        <p:spPr>
          <a:xfrm>
            <a:off x="4044100" y="2407812"/>
            <a:ext cx="4795102" cy="348181"/>
          </a:xfrm>
          <a:prstGeom prst="rect">
            <a:avLst/>
          </a:prstGeom>
          <a:solidFill>
            <a:srgbClr val="00B050"/>
          </a:solidFill>
          <a:ln w="9525" cap="flat" cmpd="sng" algn="ctr">
            <a:noFill/>
            <a:prstDash val="solid"/>
            <a:round/>
            <a:headEnd type="none" w="med" len="med"/>
            <a:tailEnd type="none" w="med" len="med"/>
          </a:ln>
        </p:spPr>
        <p:txBody>
          <a:bodyPr wrap="square"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a:buClr>
                <a:srgbClr val="FFE67F"/>
              </a:buClr>
              <a:buSzTx/>
              <a:defRPr kumimoji="0" sz="16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r>
              <a:rPr lang="de-CH" sz="1800" b="1" kern="0" dirty="0">
                <a:ln w="9525" cap="flat" cmpd="sng" algn="ctr">
                  <a:noFill/>
                  <a:prstDash val="solid"/>
                  <a:round/>
                  <a:headEnd type="none" w="med" len="med"/>
                  <a:tailEnd type="none" w="med" len="med"/>
                </a:ln>
                <a:solidFill>
                  <a:srgbClr val="FFFFFF"/>
                </a:solidFill>
                <a:sym typeface="Wingdings"/>
              </a:rPr>
              <a:t>Vision der Migros von Gründung bis heute</a:t>
            </a:r>
            <a:endParaRPr lang="de-CH" sz="1800" b="1" kern="0" dirty="0">
              <a:sym typeface="Wingdings" charset="2"/>
            </a:endParaRPr>
          </a:p>
        </p:txBody>
      </p:sp>
    </p:spTree>
    <p:extLst>
      <p:ext uri="{BB962C8B-B14F-4D97-AF65-F5344CB8AC3E}">
        <p14:creationId xmlns:p14="http://schemas.microsoft.com/office/powerpoint/2010/main" val="359106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Gras, Himmel, draußen, stehend enthält.&#10;&#10;Automatisch generierte Beschreibung">
            <a:extLst>
              <a:ext uri="{FF2B5EF4-FFF2-40B4-BE49-F238E27FC236}">
                <a16:creationId xmlns:a16="http://schemas.microsoft.com/office/drawing/2014/main" id="{F7952431-F2E9-4B7F-B7C3-6A9ADAFD716F}"/>
              </a:ext>
            </a:extLst>
          </p:cNvPr>
          <p:cNvPicPr>
            <a:picLocks noChangeAspect="1"/>
          </p:cNvPicPr>
          <p:nvPr/>
        </p:nvPicPr>
        <p:blipFill rotWithShape="1">
          <a:blip r:embed="rId5">
            <a:extLst>
              <a:ext uri="{28A0092B-C50C-407E-A947-70E740481C1C}">
                <a14:useLocalDpi xmlns:a14="http://schemas.microsoft.com/office/drawing/2010/main" val="0"/>
              </a:ext>
            </a:extLst>
          </a:blip>
          <a:srcRect t="6385" r="3614" b="442"/>
          <a:stretch/>
        </p:blipFill>
        <p:spPr>
          <a:xfrm>
            <a:off x="0" y="2"/>
            <a:ext cx="6840000" cy="5143498"/>
          </a:xfrm>
          <a:prstGeom prst="rect">
            <a:avLst/>
          </a:prstGeom>
        </p:spPr>
      </p:pic>
      <p:sp>
        <p:nvSpPr>
          <p:cNvPr id="3" name="Textplatzhalter 7">
            <a:extLst>
              <a:ext uri="{FF2B5EF4-FFF2-40B4-BE49-F238E27FC236}">
                <a16:creationId xmlns:a16="http://schemas.microsoft.com/office/drawing/2014/main" id="{97D62274-4552-4AE9-8593-684DE8D5DB22}"/>
              </a:ext>
            </a:extLst>
          </p:cNvPr>
          <p:cNvSpPr txBox="1"/>
          <p:nvPr>
            <p:custDataLst>
              <p:tags r:id="rId1"/>
            </p:custDataLst>
          </p:nvPr>
        </p:nvSpPr>
        <p:spPr>
          <a:xfrm>
            <a:off x="2425932" y="4087624"/>
            <a:ext cx="6491927" cy="435274"/>
          </a:xfrm>
          <a:prstGeom prst="rect">
            <a:avLst/>
          </a:prstGeom>
          <a:solidFill>
            <a:srgbClr val="183739"/>
          </a:solidFill>
          <a:ln w="9525" cap="flat" cmpd="sng" algn="ctr">
            <a:noFill/>
            <a:prstDash val="solid"/>
            <a:round/>
            <a:headEnd type="none" w="med" len="med"/>
            <a:tailEnd type="none" w="med" len="med"/>
          </a:ln>
        </p:spPr>
        <p:txBody>
          <a:bodyPr wrap="square" lIns="65303" tIns="32652" rIns="32652" bIns="32652" anchor="ctr">
            <a:spAutoFit/>
          </a:bodyPr>
          <a:lstStyle>
            <a:lvl1pPr defTabSz="828675" eaLnBrk="0" hangingPunct="0">
              <a:defRPr>
                <a:solidFill>
                  <a:schemeClr val="tx1"/>
                </a:solidFill>
                <a:latin typeface="Arial" panose="020B0604020202020204" pitchFamily="34" charset="0"/>
                <a:cs typeface="Arial" panose="020B0604020202020204" pitchFamily="34" charset="0"/>
              </a:defRPr>
            </a:lvl1pPr>
            <a:lvl2pPr defTabSz="828675" eaLnBrk="0" hangingPunct="0">
              <a:defRPr>
                <a:solidFill>
                  <a:schemeClr val="tx1"/>
                </a:solidFill>
                <a:latin typeface="Arial" panose="020B0604020202020204" pitchFamily="34" charset="0"/>
                <a:cs typeface="Arial" panose="020B0604020202020204" pitchFamily="34" charset="0"/>
              </a:defRPr>
            </a:lvl2pPr>
            <a:lvl3pPr defTabSz="828675" eaLnBrk="0" hangingPunct="0">
              <a:defRPr>
                <a:solidFill>
                  <a:schemeClr val="tx1"/>
                </a:solidFill>
                <a:latin typeface="Arial" panose="020B0604020202020204" pitchFamily="34" charset="0"/>
                <a:cs typeface="Arial" panose="020B0604020202020204" pitchFamily="34" charset="0"/>
              </a:defRPr>
            </a:lvl3pPr>
            <a:lvl4pPr defTabSz="828675" eaLnBrk="0" hangingPunct="0">
              <a:defRPr>
                <a:solidFill>
                  <a:schemeClr val="tx1"/>
                </a:solidFill>
                <a:latin typeface="Arial" panose="020B0604020202020204" pitchFamily="34" charset="0"/>
                <a:cs typeface="Arial" panose="020B0604020202020204" pitchFamily="34" charset="0"/>
              </a:defRPr>
            </a:lvl4pPr>
            <a:lvl5pPr defTabSz="828675" eaLnBrk="0" hangingPunct="0">
              <a:defRPr>
                <a:solidFill>
                  <a:schemeClr val="tx1"/>
                </a:solidFill>
                <a:latin typeface="Arial" panose="020B0604020202020204" pitchFamily="34" charset="0"/>
                <a:cs typeface="Arial" panose="020B0604020202020204" pitchFamily="34" charset="0"/>
              </a:defRPr>
            </a:lvl5pPr>
            <a:lvl6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eaLnBrk="1" hangingPunct="1">
              <a:spcAft>
                <a:spcPts val="538"/>
              </a:spcAft>
              <a:buClr>
                <a:srgbClr val="FF6600"/>
              </a:buClr>
            </a:pPr>
            <a:r>
              <a:rPr lang="de-CH" altLang="de-DE" sz="2400" b="1" dirty="0">
                <a:solidFill>
                  <a:srgbClr val="FFFFFF"/>
                </a:solidFill>
              </a:rPr>
              <a:t>Von </a:t>
            </a:r>
            <a:r>
              <a:rPr lang="de-CH" altLang="de-DE" sz="2400" b="1" i="1" dirty="0">
                <a:solidFill>
                  <a:srgbClr val="FFFFFF"/>
                </a:solidFill>
              </a:rPr>
              <a:t>Migros Engagement </a:t>
            </a:r>
            <a:r>
              <a:rPr lang="de-CH" altLang="de-DE" sz="2400" b="1" dirty="0">
                <a:solidFill>
                  <a:srgbClr val="FFFFFF"/>
                </a:solidFill>
              </a:rPr>
              <a:t>bis </a:t>
            </a:r>
            <a:r>
              <a:rPr lang="de-CH" altLang="de-DE" sz="2400" b="1" i="1" dirty="0">
                <a:solidFill>
                  <a:srgbClr val="FFFFFF"/>
                </a:solidFill>
              </a:rPr>
              <a:t>Generation M</a:t>
            </a:r>
          </a:p>
        </p:txBody>
      </p:sp>
      <p:grpSp>
        <p:nvGrpSpPr>
          <p:cNvPr id="5" name="Gruppieren 4">
            <a:extLst>
              <a:ext uri="{FF2B5EF4-FFF2-40B4-BE49-F238E27FC236}">
                <a16:creationId xmlns:a16="http://schemas.microsoft.com/office/drawing/2014/main" id="{C3A2297F-2936-44C0-BB10-A9036BC0169A}"/>
              </a:ext>
            </a:extLst>
          </p:cNvPr>
          <p:cNvGrpSpPr/>
          <p:nvPr/>
        </p:nvGrpSpPr>
        <p:grpSpPr>
          <a:xfrm>
            <a:off x="7442840" y="1873404"/>
            <a:ext cx="1396360" cy="1396691"/>
            <a:chOff x="3894169" y="305323"/>
            <a:chExt cx="1396360" cy="1396691"/>
          </a:xfrm>
        </p:grpSpPr>
        <p:sp>
          <p:nvSpPr>
            <p:cNvPr id="6" name="Rechteck: abgerundete Ecken 5">
              <a:extLst>
                <a:ext uri="{FF2B5EF4-FFF2-40B4-BE49-F238E27FC236}">
                  <a16:creationId xmlns:a16="http://schemas.microsoft.com/office/drawing/2014/main" id="{73E909CA-AE03-4BF8-9547-C729F4987ECE}"/>
                </a:ext>
              </a:extLst>
            </p:cNvPr>
            <p:cNvSpPr/>
            <p:nvPr/>
          </p:nvSpPr>
          <p:spPr bwMode="auto">
            <a:xfrm>
              <a:off x="3894169" y="305323"/>
              <a:ext cx="1396360" cy="1396691"/>
            </a:xfrm>
            <a:prstGeom prst="roundRect">
              <a:avLst>
                <a:gd name="adj" fmla="val 9262"/>
              </a:avLst>
            </a:prstGeom>
            <a:solidFill>
              <a:schemeClr val="bg1"/>
            </a:solidFill>
            <a:ln w="25400">
              <a:solidFill>
                <a:srgbClr val="183739"/>
              </a:solidFill>
              <a:miter lim="800000"/>
              <a:headEnd/>
              <a:tailEnd/>
            </a:ln>
            <a:effectLst/>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a:spcBef>
                  <a:spcPts val="675"/>
                </a:spcBef>
                <a:buClr>
                  <a:srgbClr val="40A529"/>
                </a:buClr>
              </a:pPr>
              <a:endParaRPr lang="de-CH" sz="2100" b="1" dirty="0">
                <a:solidFill>
                  <a:schemeClr val="accent1"/>
                </a:solidFill>
              </a:endParaRPr>
            </a:p>
          </p:txBody>
        </p:sp>
        <p:pic>
          <p:nvPicPr>
            <p:cNvPr id="7" name="Grafik 6">
              <a:extLst>
                <a:ext uri="{FF2B5EF4-FFF2-40B4-BE49-F238E27FC236}">
                  <a16:creationId xmlns:a16="http://schemas.microsoft.com/office/drawing/2014/main" id="{BFDE863B-10AB-41FB-B9CD-CEEC4CF7B9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100" t="9318" r="28557" b="8271"/>
            <a:stretch/>
          </p:blipFill>
          <p:spPr>
            <a:xfrm>
              <a:off x="4013984" y="402481"/>
              <a:ext cx="1151612" cy="1176210"/>
            </a:xfrm>
            <a:prstGeom prst="rect">
              <a:avLst/>
            </a:prstGeom>
          </p:spPr>
        </p:pic>
      </p:grpSp>
      <p:sp>
        <p:nvSpPr>
          <p:cNvPr id="8" name="Textplatzhalter 7">
            <a:extLst>
              <a:ext uri="{FF2B5EF4-FFF2-40B4-BE49-F238E27FC236}">
                <a16:creationId xmlns:a16="http://schemas.microsoft.com/office/drawing/2014/main" id="{ED0A4BE6-74B1-421F-9DBD-C04845ED1821}"/>
              </a:ext>
            </a:extLst>
          </p:cNvPr>
          <p:cNvSpPr txBox="1"/>
          <p:nvPr>
            <p:custDataLst>
              <p:tags r:id="rId2"/>
            </p:custDataLst>
          </p:nvPr>
        </p:nvSpPr>
        <p:spPr>
          <a:xfrm>
            <a:off x="2140024" y="4558722"/>
            <a:ext cx="6768000" cy="348181"/>
          </a:xfrm>
          <a:prstGeom prst="rect">
            <a:avLst/>
          </a:prstGeom>
          <a:solidFill>
            <a:srgbClr val="00B050"/>
          </a:solidFill>
          <a:ln w="9525" cap="flat" cmpd="sng" algn="ctr">
            <a:noFill/>
            <a:prstDash val="solid"/>
            <a:round/>
            <a:headEnd type="none" w="med" len="med"/>
            <a:tailEnd type="none" w="med" len="med"/>
          </a:ln>
        </p:spPr>
        <p:txBody>
          <a:bodyPr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eaLnBrk="1" hangingPunct="1">
              <a:spcAft>
                <a:spcPts val="538"/>
              </a:spcAft>
              <a:buClr>
                <a:srgbClr val="FF6600"/>
              </a:buClr>
            </a:pPr>
            <a:r>
              <a:rPr lang="de-CH" altLang="de-DE" sz="1800" b="1" kern="0" dirty="0">
                <a:solidFill>
                  <a:schemeClr val="bg1"/>
                </a:solidFill>
              </a:rPr>
              <a:t>International ausgezeichnetes Nachhaltigkeits-Engagement</a:t>
            </a:r>
            <a:endParaRPr lang="de-CH" altLang="de-DE" sz="1800" b="1" dirty="0">
              <a:solidFill>
                <a:schemeClr val="bg1"/>
              </a:solidFill>
            </a:endParaRPr>
          </a:p>
        </p:txBody>
      </p:sp>
    </p:spTree>
    <p:extLst>
      <p:ext uri="{BB962C8B-B14F-4D97-AF65-F5344CB8AC3E}">
        <p14:creationId xmlns:p14="http://schemas.microsoft.com/office/powerpoint/2010/main" val="129756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ansparenz in der Supply Chain - Marcel Ducceschi">
            <a:extLst>
              <a:ext uri="{FF2B5EF4-FFF2-40B4-BE49-F238E27FC236}">
                <a16:creationId xmlns:a16="http://schemas.microsoft.com/office/drawing/2014/main" id="{686F90B7-FC7C-4E8E-A6FA-78B7F15B17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8" t="18496" r="2432" b="8482"/>
          <a:stretch/>
        </p:blipFill>
        <p:spPr bwMode="auto">
          <a:xfrm>
            <a:off x="19666" y="3047791"/>
            <a:ext cx="4827638" cy="2095709"/>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82AF931F-B9A8-4D01-BAD4-AA81A5C97FCC}"/>
              </a:ext>
            </a:extLst>
          </p:cNvPr>
          <p:cNvPicPr>
            <a:picLocks noChangeAspect="1"/>
          </p:cNvPicPr>
          <p:nvPr/>
        </p:nvPicPr>
        <p:blipFill rotWithShape="1">
          <a:blip r:embed="rId6"/>
          <a:srcRect l="34409" t="36738" r="32473" b="-51"/>
          <a:stretch/>
        </p:blipFill>
        <p:spPr>
          <a:xfrm>
            <a:off x="158438" y="559393"/>
            <a:ext cx="2197297" cy="2232968"/>
          </a:xfrm>
          <a:prstGeom prst="rect">
            <a:avLst/>
          </a:prstGeom>
        </p:spPr>
      </p:pic>
      <p:pic>
        <p:nvPicPr>
          <p:cNvPr id="4" name="Grafik 3">
            <a:extLst>
              <a:ext uri="{FF2B5EF4-FFF2-40B4-BE49-F238E27FC236}">
                <a16:creationId xmlns:a16="http://schemas.microsoft.com/office/drawing/2014/main" id="{75B39A55-FE22-4461-969E-980A8D8D3135}"/>
              </a:ext>
            </a:extLst>
          </p:cNvPr>
          <p:cNvPicPr>
            <a:picLocks noChangeAspect="1"/>
          </p:cNvPicPr>
          <p:nvPr/>
        </p:nvPicPr>
        <p:blipFill rotWithShape="1">
          <a:blip r:embed="rId7"/>
          <a:srcRect l="37204" t="20150" r="37527" b="14513"/>
          <a:stretch/>
        </p:blipFill>
        <p:spPr>
          <a:xfrm>
            <a:off x="2500368" y="539594"/>
            <a:ext cx="1639011" cy="2252767"/>
          </a:xfrm>
          <a:prstGeom prst="rect">
            <a:avLst/>
          </a:prstGeom>
        </p:spPr>
      </p:pic>
      <p:pic>
        <p:nvPicPr>
          <p:cNvPr id="5" name="Grafik 4">
            <a:extLst>
              <a:ext uri="{FF2B5EF4-FFF2-40B4-BE49-F238E27FC236}">
                <a16:creationId xmlns:a16="http://schemas.microsoft.com/office/drawing/2014/main" id="{3296C285-6519-4459-8987-0CAB4D9E3725}"/>
              </a:ext>
            </a:extLst>
          </p:cNvPr>
          <p:cNvPicPr>
            <a:picLocks noChangeAspect="1"/>
          </p:cNvPicPr>
          <p:nvPr/>
        </p:nvPicPr>
        <p:blipFill rotWithShape="1">
          <a:blip r:embed="rId8"/>
          <a:srcRect l="33549" t="21865" r="36774" b="14822"/>
          <a:stretch/>
        </p:blipFill>
        <p:spPr>
          <a:xfrm>
            <a:off x="6813755" y="453514"/>
            <a:ext cx="2062370" cy="2338847"/>
          </a:xfrm>
          <a:prstGeom prst="rect">
            <a:avLst/>
          </a:prstGeom>
        </p:spPr>
      </p:pic>
      <p:pic>
        <p:nvPicPr>
          <p:cNvPr id="7" name="Grafik 6">
            <a:extLst>
              <a:ext uri="{FF2B5EF4-FFF2-40B4-BE49-F238E27FC236}">
                <a16:creationId xmlns:a16="http://schemas.microsoft.com/office/drawing/2014/main" id="{54BBE08D-1152-43C1-948D-79C13F8005F0}"/>
              </a:ext>
            </a:extLst>
          </p:cNvPr>
          <p:cNvPicPr>
            <a:picLocks noChangeAspect="1"/>
          </p:cNvPicPr>
          <p:nvPr/>
        </p:nvPicPr>
        <p:blipFill rotWithShape="1">
          <a:blip r:embed="rId9"/>
          <a:srcRect l="32581" t="27029" r="31505" b="18559"/>
          <a:stretch/>
        </p:blipFill>
        <p:spPr>
          <a:xfrm>
            <a:off x="4305121" y="1075966"/>
            <a:ext cx="2136414" cy="1720646"/>
          </a:xfrm>
          <a:prstGeom prst="rect">
            <a:avLst/>
          </a:prstGeom>
        </p:spPr>
      </p:pic>
      <p:sp>
        <p:nvSpPr>
          <p:cNvPr id="8" name="Textplatzhalter 7">
            <a:extLst>
              <a:ext uri="{FF2B5EF4-FFF2-40B4-BE49-F238E27FC236}">
                <a16:creationId xmlns:a16="http://schemas.microsoft.com/office/drawing/2014/main" id="{B40AE375-E9BD-450C-AC01-09B752548570}"/>
              </a:ext>
            </a:extLst>
          </p:cNvPr>
          <p:cNvSpPr txBox="1"/>
          <p:nvPr>
            <p:custDataLst>
              <p:tags r:id="rId1"/>
            </p:custDataLst>
          </p:nvPr>
        </p:nvSpPr>
        <p:spPr>
          <a:xfrm>
            <a:off x="2654710" y="3113804"/>
            <a:ext cx="6253314" cy="435274"/>
          </a:xfrm>
          <a:prstGeom prst="rect">
            <a:avLst/>
          </a:prstGeom>
          <a:solidFill>
            <a:srgbClr val="183739"/>
          </a:solidFill>
          <a:ln w="9525" cap="flat" cmpd="sng" algn="ctr">
            <a:noFill/>
            <a:prstDash val="solid"/>
            <a:round/>
            <a:headEnd type="none" w="med" len="med"/>
            <a:tailEnd type="none" w="med" len="med"/>
          </a:ln>
        </p:spPr>
        <p:txBody>
          <a:bodyPr wrap="square" lIns="65303" tIns="32652" rIns="32652" bIns="32652" anchor="ctr">
            <a:spAutoFit/>
          </a:bodyPr>
          <a:lstStyle>
            <a:lvl1pPr defTabSz="828675" eaLnBrk="0" hangingPunct="0">
              <a:defRPr>
                <a:solidFill>
                  <a:schemeClr val="tx1"/>
                </a:solidFill>
                <a:latin typeface="Arial" panose="020B0604020202020204" pitchFamily="34" charset="0"/>
                <a:cs typeface="Arial" panose="020B0604020202020204" pitchFamily="34" charset="0"/>
              </a:defRPr>
            </a:lvl1pPr>
            <a:lvl2pPr defTabSz="828675" eaLnBrk="0" hangingPunct="0">
              <a:defRPr>
                <a:solidFill>
                  <a:schemeClr val="tx1"/>
                </a:solidFill>
                <a:latin typeface="Arial" panose="020B0604020202020204" pitchFamily="34" charset="0"/>
                <a:cs typeface="Arial" panose="020B0604020202020204" pitchFamily="34" charset="0"/>
              </a:defRPr>
            </a:lvl2pPr>
            <a:lvl3pPr defTabSz="828675" eaLnBrk="0" hangingPunct="0">
              <a:defRPr>
                <a:solidFill>
                  <a:schemeClr val="tx1"/>
                </a:solidFill>
                <a:latin typeface="Arial" panose="020B0604020202020204" pitchFamily="34" charset="0"/>
                <a:cs typeface="Arial" panose="020B0604020202020204" pitchFamily="34" charset="0"/>
              </a:defRPr>
            </a:lvl3pPr>
            <a:lvl4pPr defTabSz="828675" eaLnBrk="0" hangingPunct="0">
              <a:defRPr>
                <a:solidFill>
                  <a:schemeClr val="tx1"/>
                </a:solidFill>
                <a:latin typeface="Arial" panose="020B0604020202020204" pitchFamily="34" charset="0"/>
                <a:cs typeface="Arial" panose="020B0604020202020204" pitchFamily="34" charset="0"/>
              </a:defRPr>
            </a:lvl4pPr>
            <a:lvl5pPr defTabSz="828675" eaLnBrk="0" hangingPunct="0">
              <a:defRPr>
                <a:solidFill>
                  <a:schemeClr val="tx1"/>
                </a:solidFill>
                <a:latin typeface="Arial" panose="020B0604020202020204" pitchFamily="34" charset="0"/>
                <a:cs typeface="Arial" panose="020B0604020202020204" pitchFamily="34" charset="0"/>
              </a:defRPr>
            </a:lvl5pPr>
            <a:lvl6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defTabSz="828675"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eaLnBrk="1" hangingPunct="1">
              <a:spcAft>
                <a:spcPts val="538"/>
              </a:spcAft>
              <a:buClr>
                <a:srgbClr val="FF6600"/>
              </a:buClr>
            </a:pPr>
            <a:r>
              <a:rPr lang="de-CH" altLang="de-DE" sz="2400" b="1" dirty="0">
                <a:solidFill>
                  <a:schemeClr val="bg1"/>
                </a:solidFill>
              </a:rPr>
              <a:t>Migros breites Verpackungs-Engagement</a:t>
            </a:r>
          </a:p>
        </p:txBody>
      </p:sp>
      <p:sp>
        <p:nvSpPr>
          <p:cNvPr id="9" name="Textplatzhalter 7">
            <a:extLst>
              <a:ext uri="{FF2B5EF4-FFF2-40B4-BE49-F238E27FC236}">
                <a16:creationId xmlns:a16="http://schemas.microsoft.com/office/drawing/2014/main" id="{D242162E-CF11-4D37-A4A3-EC066812F3E7}"/>
              </a:ext>
            </a:extLst>
          </p:cNvPr>
          <p:cNvSpPr txBox="1"/>
          <p:nvPr>
            <p:custDataLst>
              <p:tags r:id="rId2"/>
            </p:custDataLst>
          </p:nvPr>
        </p:nvSpPr>
        <p:spPr>
          <a:xfrm>
            <a:off x="5596024" y="3587701"/>
            <a:ext cx="3312000" cy="348181"/>
          </a:xfrm>
          <a:prstGeom prst="rect">
            <a:avLst/>
          </a:prstGeom>
          <a:solidFill>
            <a:srgbClr val="00B050"/>
          </a:solidFill>
          <a:ln w="9525" cap="flat" cmpd="sng" algn="ctr">
            <a:noFill/>
            <a:prstDash val="solid"/>
            <a:round/>
            <a:headEnd type="none" w="med" len="med"/>
            <a:tailEnd type="none" w="med" len="med"/>
          </a:ln>
        </p:spPr>
        <p:txBody>
          <a:bodyPr wrap="square" lIns="70494" tIns="35247" rIns="35247" bIns="35247" anchor="ctr">
            <a:spAutoFit/>
          </a:bodyPr>
          <a:lstStyle>
            <a:lvl1pPr marL="0" indent="0" algn="l" rtl="0" eaLnBrk="1" fontAlgn="base" hangingPunct="1">
              <a:lnSpc>
                <a:spcPct val="100000"/>
              </a:lnSpc>
              <a:spcBef>
                <a:spcPct val="0"/>
              </a:spcBef>
              <a:spcAft>
                <a:spcPts val="600"/>
              </a:spcAft>
              <a:buClr>
                <a:schemeClr val="accent1"/>
              </a:buClr>
              <a:buFontTx/>
              <a:buNone/>
              <a:defRPr sz="1600">
                <a:solidFill>
                  <a:schemeClr val="bg1"/>
                </a:solidFill>
                <a:latin typeface="+mn-lt"/>
                <a:ea typeface="+mn-ea"/>
                <a:cs typeface="+mn-cs"/>
              </a:defRPr>
            </a:lvl1pPr>
            <a:lvl2pPr marL="177800" indent="-177800" algn="l" rtl="0" eaLnBrk="1" fontAlgn="base" hangingPunct="1">
              <a:lnSpc>
                <a:spcPct val="100000"/>
              </a:lnSpc>
              <a:spcBef>
                <a:spcPct val="0"/>
              </a:spcBef>
              <a:spcAft>
                <a:spcPct val="0"/>
              </a:spcAft>
              <a:buClr>
                <a:schemeClr val="accent1"/>
              </a:buClr>
              <a:buChar char="•"/>
              <a:defRPr sz="1600">
                <a:solidFill>
                  <a:schemeClr val="tx1"/>
                </a:solidFill>
                <a:latin typeface="+mn-lt"/>
              </a:defRPr>
            </a:lvl2pPr>
            <a:lvl3pPr marL="358775" indent="-180975" algn="l" rtl="0" eaLnBrk="1" fontAlgn="base" hangingPunct="1">
              <a:lnSpc>
                <a:spcPct val="100000"/>
              </a:lnSpc>
              <a:spcBef>
                <a:spcPct val="0"/>
              </a:spcBef>
              <a:spcAft>
                <a:spcPct val="0"/>
              </a:spcAft>
              <a:buClr>
                <a:schemeClr val="accent1"/>
              </a:buClr>
              <a:buFont typeface="Arial Unicode MS" pitchFamily="34" charset="-128"/>
              <a:buChar char="ｰ"/>
              <a:defRPr sz="1600">
                <a:solidFill>
                  <a:schemeClr val="tx1"/>
                </a:solidFill>
                <a:latin typeface="+mn-lt"/>
              </a:defRPr>
            </a:lvl3pPr>
            <a:lvl4pPr marL="536575" indent="-177800" algn="l" rtl="0" eaLnBrk="1" fontAlgn="base" hangingPunct="1">
              <a:lnSpc>
                <a:spcPct val="100000"/>
              </a:lnSpc>
              <a:spcBef>
                <a:spcPct val="0"/>
              </a:spcBef>
              <a:spcAft>
                <a:spcPct val="0"/>
              </a:spcAft>
              <a:buClr>
                <a:schemeClr val="accent1"/>
              </a:buClr>
              <a:buFont typeface="Arial Unicode MS" pitchFamily="34" charset="-128"/>
              <a:buChar char="-"/>
              <a:defRPr sz="1600">
                <a:solidFill>
                  <a:schemeClr val="tx1"/>
                </a:solidFill>
                <a:latin typeface="+mn-lt"/>
              </a:defRPr>
            </a:lvl4pPr>
            <a:lvl5pPr marL="717550" indent="-180975" algn="l" rtl="0" eaLnBrk="1" fontAlgn="base" hangingPunct="1">
              <a:lnSpc>
                <a:spcPct val="100000"/>
              </a:lnSpc>
              <a:spcBef>
                <a:spcPct val="0"/>
              </a:spcBef>
              <a:spcAft>
                <a:spcPct val="0"/>
              </a:spcAft>
              <a:buClr>
                <a:schemeClr val="accent1"/>
              </a:buClr>
              <a:buFont typeface="Arial" panose="020B0604020202020204" pitchFamily="34" charset="0"/>
              <a:buChar char="-"/>
              <a:defRPr lang="de-CH" sz="1600">
                <a:solidFill>
                  <a:schemeClr val="tx1"/>
                </a:solidFill>
                <a:latin typeface="+mn-lt"/>
              </a:defRPr>
            </a:lvl5pPr>
            <a:lvl6pPr marL="26749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6pPr>
            <a:lvl7pPr marL="31321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7pPr>
            <a:lvl8pPr marL="35893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8pPr>
            <a:lvl9pPr marL="4046538" indent="-201613" algn="l" rtl="0" eaLnBrk="1" fontAlgn="base" hangingPunct="1">
              <a:lnSpc>
                <a:spcPts val="2700"/>
              </a:lnSpc>
              <a:spcBef>
                <a:spcPct val="0"/>
              </a:spcBef>
              <a:spcAft>
                <a:spcPct val="40000"/>
              </a:spcAft>
              <a:buClr>
                <a:schemeClr val="tx2"/>
              </a:buClr>
              <a:buFont typeface="Times" pitchFamily="18" charset="0"/>
              <a:buChar char="»"/>
              <a:defRPr sz="2400">
                <a:solidFill>
                  <a:schemeClr val="tx1"/>
                </a:solidFill>
                <a:latin typeface="+mn-lt"/>
              </a:defRPr>
            </a:lvl9pPr>
          </a:lstStyle>
          <a:p>
            <a:pPr>
              <a:spcAft>
                <a:spcPts val="538"/>
              </a:spcAft>
              <a:buClr>
                <a:srgbClr val="FF6600"/>
              </a:buClr>
            </a:pPr>
            <a:r>
              <a:rPr lang="de-CH" altLang="de-DE" sz="1800" b="1" dirty="0">
                <a:solidFill>
                  <a:schemeClr val="bg1"/>
                </a:solidFill>
              </a:rPr>
              <a:t>Vor und hinter den Kulissen</a:t>
            </a:r>
          </a:p>
        </p:txBody>
      </p:sp>
    </p:spTree>
    <p:extLst>
      <p:ext uri="{BB962C8B-B14F-4D97-AF65-F5344CB8AC3E}">
        <p14:creationId xmlns:p14="http://schemas.microsoft.com/office/powerpoint/2010/main" val="4014756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 year of resistance: How youth protests shaped the discussion on climate  change">
            <a:extLst>
              <a:ext uri="{FF2B5EF4-FFF2-40B4-BE49-F238E27FC236}">
                <a16:creationId xmlns:a16="http://schemas.microsoft.com/office/drawing/2014/main" id="{90BC686C-181B-4F6A-A41A-563F4C00B1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6" b="3953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50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el 16">
            <a:extLst>
              <a:ext uri="{FF2B5EF4-FFF2-40B4-BE49-F238E27FC236}">
                <a16:creationId xmlns:a16="http://schemas.microsoft.com/office/drawing/2014/main" id="{20924785-824E-4A07-A453-02BF0BB1BA4F}"/>
              </a:ext>
            </a:extLst>
          </p:cNvPr>
          <p:cNvSpPr>
            <a:spLocks noGrp="1"/>
          </p:cNvSpPr>
          <p:nvPr>
            <p:ph type="title"/>
          </p:nvPr>
        </p:nvSpPr>
        <p:spPr/>
        <p:txBody>
          <a:bodyPr/>
          <a:lstStyle/>
          <a:p>
            <a:r>
              <a:rPr lang="de-CH" dirty="0"/>
              <a:t>Die Migros betritt Neuland</a:t>
            </a:r>
          </a:p>
        </p:txBody>
      </p:sp>
      <p:sp>
        <p:nvSpPr>
          <p:cNvPr id="3" name="Datumsplatzhalter 2">
            <a:extLst>
              <a:ext uri="{FF2B5EF4-FFF2-40B4-BE49-F238E27FC236}">
                <a16:creationId xmlns:a16="http://schemas.microsoft.com/office/drawing/2014/main" id="{EA2154CA-29BE-49BA-BAB4-D26163086701}"/>
              </a:ext>
            </a:extLst>
          </p:cNvPr>
          <p:cNvSpPr>
            <a:spLocks noGrp="1"/>
          </p:cNvSpPr>
          <p:nvPr>
            <p:ph type="dt" sz="half" idx="2"/>
          </p:nvPr>
        </p:nvSpPr>
        <p:spPr>
          <a:xfrm>
            <a:off x="8114552" y="4980461"/>
            <a:ext cx="684000" cy="107722"/>
          </a:xfrm>
        </p:spPr>
        <p:txBody>
          <a:bodyPr/>
          <a:lstStyle/>
          <a:p>
            <a:r>
              <a:rPr lang="de-DE" dirty="0"/>
              <a:t>8. Oktober 2021</a:t>
            </a:r>
            <a:endParaRPr lang="de-CH" dirty="0"/>
          </a:p>
        </p:txBody>
      </p:sp>
      <p:sp>
        <p:nvSpPr>
          <p:cNvPr id="4" name="Foliennummernplatzhalter 3">
            <a:extLst>
              <a:ext uri="{FF2B5EF4-FFF2-40B4-BE49-F238E27FC236}">
                <a16:creationId xmlns:a16="http://schemas.microsoft.com/office/drawing/2014/main" id="{CD0F47E0-57D6-4D07-A479-AC60B11B5998}"/>
              </a:ext>
            </a:extLst>
          </p:cNvPr>
          <p:cNvSpPr>
            <a:spLocks noGrp="1"/>
          </p:cNvSpPr>
          <p:nvPr>
            <p:ph type="sldNum" sz="quarter" idx="4"/>
          </p:nvPr>
        </p:nvSpPr>
        <p:spPr/>
        <p:txBody>
          <a:bodyPr/>
          <a:lstStyle/>
          <a:p>
            <a:pPr>
              <a:defRPr/>
            </a:pPr>
            <a:r>
              <a:rPr lang="de-CH" dirty="0"/>
              <a:t>| </a:t>
            </a:r>
            <a:fld id="{E81B8D95-AA0C-433D-B79A-00E7CF97219C}" type="slidenum">
              <a:rPr lang="de-CH" smtClean="0"/>
              <a:pPr>
                <a:defRPr/>
              </a:pPr>
              <a:t>7</a:t>
            </a:fld>
            <a:endParaRPr lang="de-CH" dirty="0"/>
          </a:p>
        </p:txBody>
      </p:sp>
      <p:sp>
        <p:nvSpPr>
          <p:cNvPr id="2" name="Fußzeilenplatzhalter 1">
            <a:extLst>
              <a:ext uri="{FF2B5EF4-FFF2-40B4-BE49-F238E27FC236}">
                <a16:creationId xmlns:a16="http://schemas.microsoft.com/office/drawing/2014/main" id="{150E92A8-E12B-4718-B841-214CB01A76C7}"/>
              </a:ext>
            </a:extLst>
          </p:cNvPr>
          <p:cNvSpPr>
            <a:spLocks noGrp="1"/>
          </p:cNvSpPr>
          <p:nvPr>
            <p:ph type="ftr" sz="quarter" idx="3"/>
          </p:nvPr>
        </p:nvSpPr>
        <p:spPr/>
        <p:txBody>
          <a:bodyPr/>
          <a:lstStyle/>
          <a:p>
            <a:r>
              <a:rPr lang="de-CH"/>
              <a:t>Migros-Genossenschafts-Bund | Hanna Krayer | Nachhaltigkeit echt anders - Wie die Migros mit Mut Neuland betritt</a:t>
            </a:r>
            <a:endParaRPr lang="de-CH" dirty="0"/>
          </a:p>
        </p:txBody>
      </p:sp>
      <p:pic>
        <p:nvPicPr>
          <p:cNvPr id="8" name="Grafik 7">
            <a:extLst>
              <a:ext uri="{FF2B5EF4-FFF2-40B4-BE49-F238E27FC236}">
                <a16:creationId xmlns:a16="http://schemas.microsoft.com/office/drawing/2014/main" id="{04701C3C-DE62-4007-99E7-1F1DF3F926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08" r="39584" b="11959"/>
          <a:stretch/>
        </p:blipFill>
        <p:spPr>
          <a:xfrm>
            <a:off x="3259015" y="1142510"/>
            <a:ext cx="2679115" cy="3213515"/>
          </a:xfrm>
          <a:prstGeom prst="rect">
            <a:avLst/>
          </a:prstGeom>
        </p:spPr>
      </p:pic>
      <p:pic>
        <p:nvPicPr>
          <p:cNvPr id="9" name="Grafik 8">
            <a:extLst>
              <a:ext uri="{FF2B5EF4-FFF2-40B4-BE49-F238E27FC236}">
                <a16:creationId xmlns:a16="http://schemas.microsoft.com/office/drawing/2014/main" id="{061D1C62-5E3C-473A-963E-5DD79B0EB4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0" r="8616"/>
          <a:stretch/>
        </p:blipFill>
        <p:spPr>
          <a:xfrm>
            <a:off x="6103229" y="1142511"/>
            <a:ext cx="2786771" cy="3213515"/>
          </a:xfrm>
          <a:prstGeom prst="rect">
            <a:avLst/>
          </a:prstGeom>
        </p:spPr>
      </p:pic>
      <p:pic>
        <p:nvPicPr>
          <p:cNvPr id="10" name="Grafik 9" descr="Ein Bild, das Text, drinnen, Flasche, Zähler enthält.&#10;&#10;Automatisch generierte Beschreibung">
            <a:extLst>
              <a:ext uri="{FF2B5EF4-FFF2-40B4-BE49-F238E27FC236}">
                <a16:creationId xmlns:a16="http://schemas.microsoft.com/office/drawing/2014/main" id="{64D9EFCE-062C-4E26-96F1-33F795276C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84" t="4955" r="31934"/>
          <a:stretch/>
        </p:blipFill>
        <p:spPr>
          <a:xfrm>
            <a:off x="252556" y="1142511"/>
            <a:ext cx="2814017" cy="3213514"/>
          </a:xfrm>
          <a:prstGeom prst="rect">
            <a:avLst/>
          </a:prstGeom>
        </p:spPr>
      </p:pic>
    </p:spTree>
    <p:extLst>
      <p:ext uri="{BB962C8B-B14F-4D97-AF65-F5344CB8AC3E}">
        <p14:creationId xmlns:p14="http://schemas.microsoft.com/office/powerpoint/2010/main" val="10954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rinnen, Flasche, Zähler enthält.&#10;&#10;Automatisch generierte Beschreibung">
            <a:extLst>
              <a:ext uri="{FF2B5EF4-FFF2-40B4-BE49-F238E27FC236}">
                <a16:creationId xmlns:a16="http://schemas.microsoft.com/office/drawing/2014/main" id="{6299DC06-29BD-4CCE-BD8C-592073BDCC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85" t="29179" r="28225"/>
          <a:stretch/>
        </p:blipFill>
        <p:spPr>
          <a:xfrm>
            <a:off x="-2" y="1"/>
            <a:ext cx="6480000" cy="5143499"/>
          </a:xfrm>
          <a:prstGeom prst="rect">
            <a:avLst/>
          </a:prstGeom>
        </p:spPr>
      </p:pic>
      <p:sp>
        <p:nvSpPr>
          <p:cNvPr id="3" name="Textplatzhalter 2">
            <a:extLst>
              <a:ext uri="{FF2B5EF4-FFF2-40B4-BE49-F238E27FC236}">
                <a16:creationId xmlns:a16="http://schemas.microsoft.com/office/drawing/2014/main" id="{55C3A198-EBCE-44B4-8FC2-FCB4D1A0DA4F}"/>
              </a:ext>
            </a:extLst>
          </p:cNvPr>
          <p:cNvSpPr>
            <a:spLocks noGrp="1"/>
          </p:cNvSpPr>
          <p:nvPr>
            <p:ph type="body" sz="quarter" idx="23"/>
          </p:nvPr>
        </p:nvSpPr>
        <p:spPr>
          <a:xfrm>
            <a:off x="5288779" y="2471207"/>
            <a:ext cx="2047518" cy="338956"/>
          </a:xfrm>
          <a:solidFill>
            <a:srgbClr val="00B050"/>
          </a:solidFill>
        </p:spPr>
        <p:txBody>
          <a:bodyPr/>
          <a:lstStyle/>
          <a:p>
            <a:r>
              <a:rPr lang="de-CH" sz="1800" b="1" dirty="0"/>
              <a:t>100% transparent</a:t>
            </a:r>
          </a:p>
        </p:txBody>
      </p:sp>
      <p:sp>
        <p:nvSpPr>
          <p:cNvPr id="5" name="Textplatzhalter 4">
            <a:extLst>
              <a:ext uri="{FF2B5EF4-FFF2-40B4-BE49-F238E27FC236}">
                <a16:creationId xmlns:a16="http://schemas.microsoft.com/office/drawing/2014/main" id="{558DD38F-516A-4F8F-AD62-F4FEBDFC3E7C}"/>
              </a:ext>
            </a:extLst>
          </p:cNvPr>
          <p:cNvSpPr>
            <a:spLocks noGrp="1"/>
          </p:cNvSpPr>
          <p:nvPr>
            <p:ph type="body" sz="quarter" idx="25"/>
          </p:nvPr>
        </p:nvSpPr>
        <p:spPr>
          <a:xfrm>
            <a:off x="5288779" y="1939183"/>
            <a:ext cx="1655103" cy="477456"/>
          </a:xfrm>
          <a:solidFill>
            <a:srgbClr val="183739"/>
          </a:solidFill>
        </p:spPr>
        <p:txBody>
          <a:bodyPr/>
          <a:lstStyle/>
          <a:p>
            <a:pPr marL="87313"/>
            <a:r>
              <a:rPr lang="de-CH" b="1" dirty="0"/>
              <a:t>M-Check</a:t>
            </a:r>
          </a:p>
        </p:txBody>
      </p:sp>
      <p:sp>
        <p:nvSpPr>
          <p:cNvPr id="14" name="Textplatzhalter 2">
            <a:extLst>
              <a:ext uri="{FF2B5EF4-FFF2-40B4-BE49-F238E27FC236}">
                <a16:creationId xmlns:a16="http://schemas.microsoft.com/office/drawing/2014/main" id="{A3959195-055F-472D-9108-18C30ECB9B26}"/>
              </a:ext>
            </a:extLst>
          </p:cNvPr>
          <p:cNvSpPr txBox="1">
            <a:spLocks/>
          </p:cNvSpPr>
          <p:nvPr/>
        </p:nvSpPr>
        <p:spPr bwMode="auto">
          <a:xfrm>
            <a:off x="5288779" y="2852701"/>
            <a:ext cx="3676169" cy="338956"/>
          </a:xfrm>
          <a:prstGeom prst="rect">
            <a:avLst/>
          </a:prstGeom>
          <a:solidFill>
            <a:srgbClr val="00B050"/>
          </a:solidFill>
          <a:ln w="9525">
            <a:noFill/>
            <a:miter lim="800000"/>
            <a:headEnd/>
            <a:tailEnd/>
          </a:ln>
          <a:effectLst>
            <a:outerShdw blurRad="50800" dist="38100" dir="2700000" algn="tl" rotWithShape="0">
              <a:prstClr val="black">
                <a:alpha val="40000"/>
              </a:prstClr>
            </a:outerShdw>
          </a:effectLst>
        </p:spPr>
        <p:txBody>
          <a:bodyPr vert="horz" wrap="none" lIns="61358" tIns="30679" rIns="61358" bIns="30679" numCol="1" anchor="ctr" anchorCtr="0" compatLnSpc="1">
            <a:prstTxWarp prst="textNoShape">
              <a:avLst/>
            </a:prstTxWarp>
            <a:spAutoFit/>
          </a:bodyPr>
          <a:lstStyle>
            <a:lvl1pPr marL="0" indent="0" algn="l" rtl="0" eaLnBrk="1" fontAlgn="base" hangingPunct="1">
              <a:lnSpc>
                <a:spcPct val="100000"/>
              </a:lnSpc>
              <a:spcBef>
                <a:spcPct val="0"/>
              </a:spcBef>
              <a:spcAft>
                <a:spcPts val="0"/>
              </a:spcAft>
              <a:buClr>
                <a:schemeClr val="tx2"/>
              </a:buClr>
              <a:buNone/>
              <a:defRPr sz="1700">
                <a:solidFill>
                  <a:schemeClr val="bg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3100">
                <a:solidFill>
                  <a:schemeClr val="bg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3100">
                <a:solidFill>
                  <a:schemeClr val="bg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3100">
                <a:solidFill>
                  <a:schemeClr val="bg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3100">
                <a:solidFill>
                  <a:schemeClr val="bg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sz="1800" kern="0" dirty="0"/>
              <a:t>… und was so besonders daran ist</a:t>
            </a:r>
          </a:p>
        </p:txBody>
      </p:sp>
    </p:spTree>
    <p:extLst>
      <p:ext uri="{BB962C8B-B14F-4D97-AF65-F5344CB8AC3E}">
        <p14:creationId xmlns:p14="http://schemas.microsoft.com/office/powerpoint/2010/main" val="375491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C76A4E8D-ACBB-4ACC-9A3A-425599B6C54B}"/>
              </a:ext>
            </a:extLst>
          </p:cNvPr>
          <p:cNvSpPr>
            <a:spLocks noGrp="1"/>
          </p:cNvSpPr>
          <p:nvPr>
            <p:ph type="title"/>
          </p:nvPr>
        </p:nvSpPr>
        <p:spPr/>
        <p:txBody>
          <a:bodyPr/>
          <a:lstStyle/>
          <a:p>
            <a:r>
              <a:rPr lang="de-CH" dirty="0"/>
              <a:t>Nachhaltige Produkte erkennen</a:t>
            </a:r>
          </a:p>
        </p:txBody>
      </p:sp>
      <p:sp>
        <p:nvSpPr>
          <p:cNvPr id="5" name="Sprechblase: rechteckig mit abgerundeten Ecken 4">
            <a:extLst>
              <a:ext uri="{FF2B5EF4-FFF2-40B4-BE49-F238E27FC236}">
                <a16:creationId xmlns:a16="http://schemas.microsoft.com/office/drawing/2014/main" id="{666C06A9-668B-4D78-B781-5C15FF71CBEE}"/>
              </a:ext>
            </a:extLst>
          </p:cNvPr>
          <p:cNvSpPr/>
          <p:nvPr/>
        </p:nvSpPr>
        <p:spPr bwMode="auto">
          <a:xfrm>
            <a:off x="252558" y="990385"/>
            <a:ext cx="3703426" cy="821482"/>
          </a:xfrm>
          <a:prstGeom prst="wedgeRoundRectCallout">
            <a:avLst>
              <a:gd name="adj1" fmla="val -35560"/>
              <a:gd name="adj2" fmla="val 87095"/>
              <a:gd name="adj3" fmla="val 16667"/>
            </a:avLst>
          </a:prstGeom>
          <a:solidFill>
            <a:srgbClr val="183739"/>
          </a:solidFill>
          <a:ln w="12700">
            <a:solidFill>
              <a:schemeClr val="bg1">
                <a:lumMod val="85000"/>
              </a:schemeClr>
            </a:solidFill>
            <a:miter lim="800000"/>
            <a:headEnd/>
            <a:tailEnd/>
          </a:ln>
          <a:effectLst>
            <a:outerShdw blurRad="63500" sx="102000" sy="102000" algn="ctr" rotWithShape="0">
              <a:prstClr val="black">
                <a:alpha val="40000"/>
              </a:prstClr>
            </a:outerShdw>
          </a:effectLst>
        </p:spPr>
        <p:txBody>
          <a:bodyPr rtlCol="0" anchor="ctr"/>
          <a:lstStyle/>
          <a:p>
            <a:pPr algn="ctr">
              <a:buClr>
                <a:schemeClr val="accent1"/>
              </a:buClr>
            </a:pPr>
            <a:r>
              <a:rPr lang="de-CH" b="1" i="1" kern="0" dirty="0">
                <a:solidFill>
                  <a:schemeClr val="bg1"/>
                </a:solidFill>
              </a:rPr>
              <a:t>Wie erkenne ich eigentlich wirklich nachhaltige Produkte?</a:t>
            </a:r>
          </a:p>
        </p:txBody>
      </p:sp>
      <p:sp>
        <p:nvSpPr>
          <p:cNvPr id="15" name="Textplatzhalter 31">
            <a:extLst>
              <a:ext uri="{FF2B5EF4-FFF2-40B4-BE49-F238E27FC236}">
                <a16:creationId xmlns:a16="http://schemas.microsoft.com/office/drawing/2014/main" id="{84A26A68-3830-4896-859F-E0A71150E8F6}"/>
              </a:ext>
            </a:extLst>
          </p:cNvPr>
          <p:cNvSpPr txBox="1">
            <a:spLocks/>
          </p:cNvSpPr>
          <p:nvPr/>
        </p:nvSpPr>
        <p:spPr>
          <a:xfrm>
            <a:off x="252556" y="554973"/>
            <a:ext cx="2412000" cy="288000"/>
          </a:xfrm>
          <a:prstGeom prst="rect">
            <a:avLst/>
          </a:prstGeom>
          <a:solidFill>
            <a:srgbClr val="00AA3A"/>
          </a:solidFill>
        </p:spPr>
        <p:txBody>
          <a:bodyPr/>
          <a:lstStyle>
            <a:lvl1pPr marL="0" indent="0" algn="l" rtl="0" eaLnBrk="1" fontAlgn="base" hangingPunct="1">
              <a:lnSpc>
                <a:spcPct val="100000"/>
              </a:lnSpc>
              <a:spcBef>
                <a:spcPct val="0"/>
              </a:spcBef>
              <a:spcAft>
                <a:spcPts val="0"/>
              </a:spcAft>
              <a:buClr>
                <a:schemeClr val="tx2"/>
              </a:buClr>
              <a:buNone/>
              <a:defRPr sz="1400">
                <a:solidFill>
                  <a:schemeClr val="tx1"/>
                </a:solidFill>
                <a:latin typeface="+mn-lt"/>
                <a:ea typeface="+mn-ea"/>
                <a:cs typeface="+mn-cs"/>
              </a:defRPr>
            </a:lvl1pPr>
            <a:lvl2pPr marL="151518" indent="-151518" algn="l" rtl="0" eaLnBrk="1" fontAlgn="base" hangingPunct="1">
              <a:lnSpc>
                <a:spcPct val="100000"/>
              </a:lnSpc>
              <a:spcBef>
                <a:spcPct val="0"/>
              </a:spcBef>
              <a:spcAft>
                <a:spcPts val="0"/>
              </a:spcAft>
              <a:buClr>
                <a:schemeClr val="accent1"/>
              </a:buClr>
              <a:buChar char="•"/>
              <a:defRPr sz="1400">
                <a:solidFill>
                  <a:schemeClr val="tx1"/>
                </a:solidFill>
                <a:latin typeface="+mn-lt"/>
              </a:defRPr>
            </a:lvl2pPr>
            <a:lvl3pPr marL="305740" indent="-154223" algn="l" rtl="0" eaLnBrk="1" fontAlgn="base" hangingPunct="1">
              <a:lnSpc>
                <a:spcPct val="100000"/>
              </a:lnSpc>
              <a:spcBef>
                <a:spcPct val="0"/>
              </a:spcBef>
              <a:spcAft>
                <a:spcPts val="0"/>
              </a:spcAft>
              <a:buClr>
                <a:schemeClr val="accent1"/>
              </a:buClr>
              <a:buFont typeface="Arial Unicode MS" panose="020B0604020202020204" pitchFamily="34" charset="-128"/>
              <a:buChar char="ｰ"/>
              <a:defRPr sz="1400">
                <a:solidFill>
                  <a:schemeClr val="tx1"/>
                </a:solidFill>
                <a:latin typeface="+mn-lt"/>
              </a:defRPr>
            </a:lvl3pPr>
            <a:lvl4pPr marL="457258" indent="-151518" algn="l" rtl="0" eaLnBrk="1" fontAlgn="base" hangingPunct="1">
              <a:lnSpc>
                <a:spcPct val="100000"/>
              </a:lnSpc>
              <a:spcBef>
                <a:spcPct val="0"/>
              </a:spcBef>
              <a:spcAft>
                <a:spcPts val="0"/>
              </a:spcAft>
              <a:buClr>
                <a:schemeClr val="accent1"/>
              </a:buClr>
              <a:buFont typeface="Arial Unicode MS" panose="020B0604020202020204" pitchFamily="34" charset="-128"/>
              <a:buChar char="-"/>
              <a:defRPr sz="1400">
                <a:solidFill>
                  <a:schemeClr val="tx1"/>
                </a:solidFill>
                <a:latin typeface="+mn-lt"/>
              </a:defRPr>
            </a:lvl4pPr>
            <a:lvl5pPr marL="611481" indent="-154223" algn="l" rtl="0" eaLnBrk="1" fontAlgn="base" hangingPunct="1">
              <a:lnSpc>
                <a:spcPct val="100000"/>
              </a:lnSpc>
              <a:spcBef>
                <a:spcPct val="0"/>
              </a:spcBef>
              <a:spcAft>
                <a:spcPts val="0"/>
              </a:spcAft>
              <a:buClr>
                <a:schemeClr val="accent1"/>
              </a:buClr>
              <a:buFont typeface="Arial" panose="020B0604020202020204" pitchFamily="34" charset="0"/>
              <a:buChar char="-"/>
              <a:defRPr lang="de-CH" sz="1400" dirty="0">
                <a:solidFill>
                  <a:schemeClr val="tx1"/>
                </a:solidFill>
                <a:latin typeface="+mn-lt"/>
              </a:defRPr>
            </a:lvl5pPr>
            <a:lvl6pPr marL="2279526"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6pPr>
            <a:lvl7pPr marL="2669141"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7pPr>
            <a:lvl8pPr marL="3058758"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8pPr>
            <a:lvl9pPr marL="3448374" indent="-171810" algn="l" rtl="0" eaLnBrk="1" fontAlgn="base" hangingPunct="1">
              <a:lnSpc>
                <a:spcPts val="2301"/>
              </a:lnSpc>
              <a:spcBef>
                <a:spcPct val="0"/>
              </a:spcBef>
              <a:spcAft>
                <a:spcPct val="40000"/>
              </a:spcAft>
              <a:buClr>
                <a:schemeClr val="tx2"/>
              </a:buClr>
              <a:buFont typeface="Times" pitchFamily="18" charset="0"/>
              <a:buChar char="»"/>
              <a:defRPr sz="2000">
                <a:solidFill>
                  <a:schemeClr val="tx1"/>
                </a:solidFill>
                <a:latin typeface="+mn-lt"/>
              </a:defRPr>
            </a:lvl9pPr>
          </a:lstStyle>
          <a:p>
            <a:r>
              <a:rPr lang="de-CH" kern="0" dirty="0">
                <a:solidFill>
                  <a:schemeClr val="bg1"/>
                </a:solidFill>
              </a:rPr>
              <a:t>…es ist (war) kompliziert…</a:t>
            </a:r>
          </a:p>
        </p:txBody>
      </p:sp>
      <p:sp>
        <p:nvSpPr>
          <p:cNvPr id="8" name="Sprechblase: rechteckig mit abgerundeten Ecken 7">
            <a:extLst>
              <a:ext uri="{FF2B5EF4-FFF2-40B4-BE49-F238E27FC236}">
                <a16:creationId xmlns:a16="http://schemas.microsoft.com/office/drawing/2014/main" id="{C679D7C6-6683-4E88-99AB-DD95CCD74E0D}"/>
              </a:ext>
            </a:extLst>
          </p:cNvPr>
          <p:cNvSpPr/>
          <p:nvPr/>
        </p:nvSpPr>
        <p:spPr bwMode="auto">
          <a:xfrm>
            <a:off x="4254366" y="1080621"/>
            <a:ext cx="4636143" cy="2971616"/>
          </a:xfrm>
          <a:prstGeom prst="wedgeRoundRectCallout">
            <a:avLst>
              <a:gd name="adj1" fmla="val 31260"/>
              <a:gd name="adj2" fmla="val 66873"/>
              <a:gd name="adj3" fmla="val 16667"/>
            </a:avLst>
          </a:prstGeom>
          <a:solidFill>
            <a:srgbClr val="183739"/>
          </a:solidFill>
          <a:ln w="12700">
            <a:solidFill>
              <a:schemeClr val="bg1">
                <a:lumMod val="85000"/>
              </a:schemeClr>
            </a:solidFill>
            <a:miter lim="800000"/>
            <a:headEnd/>
            <a:tailEnd/>
          </a:ln>
          <a:effectLst>
            <a:outerShdw blurRad="63500" sx="102000" sy="102000" algn="ctr" rotWithShape="0">
              <a:prstClr val="black">
                <a:alpha val="40000"/>
              </a:prstClr>
            </a:outerShdw>
          </a:effectLst>
        </p:spPr>
        <p:txBody>
          <a:bodyPr rtlCol="0" anchor="ctr"/>
          <a:lstStyle/>
          <a:p>
            <a:pPr>
              <a:buClr>
                <a:schemeClr val="accent1"/>
              </a:buClr>
            </a:pPr>
            <a:endParaRPr lang="de-CH" sz="800" i="1" kern="0" dirty="0">
              <a:solidFill>
                <a:schemeClr val="bg1"/>
              </a:solidFill>
            </a:endParaRPr>
          </a:p>
        </p:txBody>
      </p:sp>
      <p:sp>
        <p:nvSpPr>
          <p:cNvPr id="6" name="Rechteck 5">
            <a:extLst>
              <a:ext uri="{FF2B5EF4-FFF2-40B4-BE49-F238E27FC236}">
                <a16:creationId xmlns:a16="http://schemas.microsoft.com/office/drawing/2014/main" id="{D4851D4D-8292-441B-BE09-DB95F7786EEA}"/>
              </a:ext>
            </a:extLst>
          </p:cNvPr>
          <p:cNvSpPr/>
          <p:nvPr/>
        </p:nvSpPr>
        <p:spPr>
          <a:xfrm>
            <a:off x="4971783" y="1185325"/>
            <a:ext cx="3743332" cy="471284"/>
          </a:xfrm>
          <a:prstGeom prst="rect">
            <a:avLst/>
          </a:prstGeom>
          <a:solidFill>
            <a:srgbClr val="183739"/>
          </a:solidFill>
        </p:spPr>
        <p:txBody>
          <a:bodyPr wrap="none">
            <a:spAutoFit/>
          </a:bodyPr>
          <a:lstStyle/>
          <a:p>
            <a:r>
              <a:rPr lang="de-CH" sz="2000" b="1" i="1" kern="0" dirty="0">
                <a:solidFill>
                  <a:schemeClr val="bg1"/>
                </a:solidFill>
              </a:rPr>
              <a:t>Das ist ganz einfach. Also, …</a:t>
            </a:r>
            <a:endParaRPr lang="de-CH" sz="2000" i="1" dirty="0">
              <a:solidFill>
                <a:schemeClr val="bg1"/>
              </a:solidFill>
            </a:endParaRPr>
          </a:p>
        </p:txBody>
      </p:sp>
      <p:sp>
        <p:nvSpPr>
          <p:cNvPr id="19" name="Rechteck 18">
            <a:extLst>
              <a:ext uri="{FF2B5EF4-FFF2-40B4-BE49-F238E27FC236}">
                <a16:creationId xmlns:a16="http://schemas.microsoft.com/office/drawing/2014/main" id="{56FFFB06-CE2A-4A1E-AF38-E14F633172D9}"/>
              </a:ext>
            </a:extLst>
          </p:cNvPr>
          <p:cNvSpPr/>
          <p:nvPr/>
        </p:nvSpPr>
        <p:spPr>
          <a:xfrm>
            <a:off x="4356324" y="1552040"/>
            <a:ext cx="4534184" cy="1281915"/>
          </a:xfrm>
          <a:prstGeom prst="rect">
            <a:avLst/>
          </a:prstGeom>
          <a:solidFill>
            <a:srgbClr val="183739"/>
          </a:solidFill>
        </p:spPr>
        <p:txBody>
          <a:bodyPr wrap="square">
            <a:spAutoFit/>
          </a:bodyPr>
          <a:lstStyle/>
          <a:p>
            <a:r>
              <a:rPr lang="de-CH" sz="800" dirty="0">
                <a:solidFill>
                  <a:schemeClr val="bg1"/>
                </a:solidFill>
              </a:rPr>
              <a:t>Wer bewusst einkaufen will, findet bei uns ein breites Sortiment an entsprechenden Produkten. Nachhaltige Labels und Marken helfen Ihnen, beim Einkauf die richtige Wahl zu treffen – ein Blick aufs Produkt genügt. Hier geben wir Ihnen eine Übersicht über die Labels und Marken, die unsere Produkte kennzeichnen.</a:t>
            </a:r>
          </a:p>
          <a:p>
            <a:r>
              <a:rPr lang="de-CH" sz="800" dirty="0">
                <a:solidFill>
                  <a:schemeClr val="bg1"/>
                </a:solidFill>
              </a:rPr>
              <a:t>Erkennen Sie besondere Nachhaltigkeitsleistungen unserer Produkte auf einen Blick. Mittels Symbolen und kurzen Texten wird verständlich dargestellt, was das Produkt auszeichnet. Alle Zertifizierungen und strengen Richtlinien gelten selbstverständlich weiterhin.</a:t>
            </a:r>
          </a:p>
          <a:p>
            <a:r>
              <a:rPr lang="de-CH" sz="800" dirty="0">
                <a:solidFill>
                  <a:schemeClr val="bg1"/>
                </a:solidFill>
              </a:rPr>
              <a:t>Auf die Schnelle: relevant sind vor allem die Aspekte Energie, CO2 Recycling, Ressourcen, Wasser, Biodiversität, Pestizide, Klima, Verschmutzung, Arbeitsbedingungen, Rückverfolgbarkeit, Rohstoffe, Tierwohl, Verpackungen, …………………………….</a:t>
            </a:r>
          </a:p>
        </p:txBody>
      </p:sp>
      <p:sp>
        <p:nvSpPr>
          <p:cNvPr id="34" name="Sprechblase: rechteckig mit abgerundeten Ecken 33">
            <a:extLst>
              <a:ext uri="{FF2B5EF4-FFF2-40B4-BE49-F238E27FC236}">
                <a16:creationId xmlns:a16="http://schemas.microsoft.com/office/drawing/2014/main" id="{B422B5F7-D869-4DF3-A738-D2688889E002}"/>
              </a:ext>
            </a:extLst>
          </p:cNvPr>
          <p:cNvSpPr/>
          <p:nvPr/>
        </p:nvSpPr>
        <p:spPr bwMode="auto">
          <a:xfrm>
            <a:off x="252555" y="2845999"/>
            <a:ext cx="3626425" cy="1533495"/>
          </a:xfrm>
          <a:prstGeom prst="wedgeRoundRectCallout">
            <a:avLst>
              <a:gd name="adj1" fmla="val -43097"/>
              <a:gd name="adj2" fmla="val 82074"/>
              <a:gd name="adj3" fmla="val 16667"/>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1">
                <a:lumMod val="85000"/>
              </a:schemeClr>
            </a:solidFill>
            <a:miter lim="800000"/>
            <a:headEnd/>
            <a:tailEnd/>
          </a:ln>
          <a:effectLst>
            <a:outerShdw blurRad="63500" sx="102000" sy="102000" algn="ctr" rotWithShape="0">
              <a:prstClr val="black">
                <a:alpha val="40000"/>
              </a:prstClr>
            </a:outerShdw>
          </a:effectLst>
        </p:spPr>
        <p:txBody>
          <a:bodyPr rtlCol="0" anchor="ctr"/>
          <a:lstStyle/>
          <a:p>
            <a:pPr algn="ctr">
              <a:buClr>
                <a:schemeClr val="accent1"/>
              </a:buClr>
            </a:pPr>
            <a:endParaRPr lang="de-CH" b="1" i="1" kern="0" dirty="0"/>
          </a:p>
        </p:txBody>
      </p:sp>
      <p:pic>
        <p:nvPicPr>
          <p:cNvPr id="19462" name="Picture 6" descr="Logo Energie">
            <a:extLst>
              <a:ext uri="{FF2B5EF4-FFF2-40B4-BE49-F238E27FC236}">
                <a16:creationId xmlns:a16="http://schemas.microsoft.com/office/drawing/2014/main" id="{9951ADE6-1274-461F-BC0E-3A738F8A6B3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87182" y="2949004"/>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a:extLst>
              <a:ext uri="{FF2B5EF4-FFF2-40B4-BE49-F238E27FC236}">
                <a16:creationId xmlns:a16="http://schemas.microsoft.com/office/drawing/2014/main" id="{0F8CB55D-BC58-4566-A431-D6E5EE1C8C9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80331" y="2928614"/>
            <a:ext cx="51839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Logo Ressourcen">
            <a:extLst>
              <a:ext uri="{FF2B5EF4-FFF2-40B4-BE49-F238E27FC236}">
                <a16:creationId xmlns:a16="http://schemas.microsoft.com/office/drawing/2014/main" id="{E1E7545F-FC7B-455E-A59C-568EA4DD695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65546" y="2959011"/>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a:extLst>
              <a:ext uri="{FF2B5EF4-FFF2-40B4-BE49-F238E27FC236}">
                <a16:creationId xmlns:a16="http://schemas.microsoft.com/office/drawing/2014/main" id="{CA6B791A-24A9-4547-9A74-46C8A02E9F1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2659" y="2999757"/>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ogo Biodiversität">
            <a:extLst>
              <a:ext uri="{FF2B5EF4-FFF2-40B4-BE49-F238E27FC236}">
                <a16:creationId xmlns:a16="http://schemas.microsoft.com/office/drawing/2014/main" id="{61A35A1D-06E7-4F90-9AF3-F2102F18E84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667" b="90000" l="10000" r="90000">
                        <a14:foregroundMark x1="70000" y1="60000" x2="70000" y2="60000"/>
                        <a14:foregroundMark x1="25000" y1="6667" x2="25000" y2="6667"/>
                      </a14:backgroundRemoval>
                    </a14:imgEffect>
                  </a14:imgLayer>
                </a14:imgProps>
              </a:ext>
              <a:ext uri="{28A0092B-C50C-407E-A947-70E740481C1C}">
                <a14:useLocalDpi xmlns:a14="http://schemas.microsoft.com/office/drawing/2010/main" val="0"/>
              </a:ext>
            </a:extLst>
          </a:blip>
          <a:srcRect/>
          <a:stretch>
            <a:fillRect/>
          </a:stretch>
        </p:blipFill>
        <p:spPr bwMode="auto">
          <a:xfrm>
            <a:off x="6980158" y="3013255"/>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Logo Pestizide">
            <a:extLst>
              <a:ext uri="{FF2B5EF4-FFF2-40B4-BE49-F238E27FC236}">
                <a16:creationId xmlns:a16="http://schemas.microsoft.com/office/drawing/2014/main" id="{0BD3FD4C-4A44-47CC-A7E8-6445B11F5C1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60000" y1="63333" x2="60000" y2="63333"/>
                        <a14:foregroundMark x1="60000" y1="30000" x2="60000" y2="30000"/>
                      </a14:backgroundRemoval>
                    </a14:imgEffect>
                  </a14:imgLayer>
                </a14:imgProps>
              </a:ext>
              <a:ext uri="{28A0092B-C50C-407E-A947-70E740481C1C}">
                <a14:useLocalDpi xmlns:a14="http://schemas.microsoft.com/office/drawing/2010/main" val="0"/>
              </a:ext>
            </a:extLst>
          </a:blip>
          <a:srcRect/>
          <a:stretch>
            <a:fillRect/>
          </a:stretch>
        </p:blipFill>
        <p:spPr bwMode="auto">
          <a:xfrm>
            <a:off x="7649015" y="296825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74" name="Picture 18" descr="Logo Klima">
            <a:extLst>
              <a:ext uri="{FF2B5EF4-FFF2-40B4-BE49-F238E27FC236}">
                <a16:creationId xmlns:a16="http://schemas.microsoft.com/office/drawing/2014/main" id="{71869CE4-672B-4562-B481-ED903F6356C9}"/>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29842" y="297029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76" name="Picture 20" descr="Logo Verschmutzung">
            <a:extLst>
              <a:ext uri="{FF2B5EF4-FFF2-40B4-BE49-F238E27FC236}">
                <a16:creationId xmlns:a16="http://schemas.microsoft.com/office/drawing/2014/main" id="{3FAF0A42-0CCA-4454-A4D8-CEF094F111F3}"/>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01116" y="347817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Logo Arbeitsbedingungen">
            <a:extLst>
              <a:ext uri="{FF2B5EF4-FFF2-40B4-BE49-F238E27FC236}">
                <a16:creationId xmlns:a16="http://schemas.microsoft.com/office/drawing/2014/main" id="{79050B71-D678-4097-9853-36AEE4BB9E7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6667" r="91667">
                        <a14:foregroundMark x1="35000" y1="66667" x2="35000" y2="66667"/>
                        <a14:foregroundMark x1="23333" y1="66667" x2="23333" y2="66667"/>
                        <a14:foregroundMark x1="48333" y1="78333" x2="48333" y2="78333"/>
                        <a14:foregroundMark x1="60000" y1="80000" x2="60000" y2="80000"/>
                        <a14:foregroundMark x1="6667" y1="48333" x2="6667" y2="48333"/>
                        <a14:foregroundMark x1="33333" y1="28333" x2="33333" y2="28333"/>
                        <a14:foregroundMark x1="91667" y1="46667" x2="91667"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5071411" y="348478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80" name="Picture 24" descr="Logo Rückverfolgbarkeit">
            <a:extLst>
              <a:ext uri="{FF2B5EF4-FFF2-40B4-BE49-F238E27FC236}">
                <a16:creationId xmlns:a16="http://schemas.microsoft.com/office/drawing/2014/main" id="{874622FD-1726-4AD2-A8CC-7714AF579F32}"/>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38724" y="3468497"/>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Logo Rohstoffe">
            <a:extLst>
              <a:ext uri="{FF2B5EF4-FFF2-40B4-BE49-F238E27FC236}">
                <a16:creationId xmlns:a16="http://schemas.microsoft.com/office/drawing/2014/main" id="{5E075245-5956-49D7-88E5-57CA7C3BDF6F}"/>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foregroundMark x1="67778" y1="64444" x2="67778" y2="64444"/>
                      </a14:backgroundRemoval>
                    </a14:imgEffect>
                  </a14:imgLayer>
                </a14:imgProps>
              </a:ext>
              <a:ext uri="{28A0092B-C50C-407E-A947-70E740481C1C}">
                <a14:useLocalDpi xmlns:a14="http://schemas.microsoft.com/office/drawing/2010/main" val="0"/>
              </a:ext>
            </a:extLst>
          </a:blip>
          <a:srcRect/>
          <a:stretch>
            <a:fillRect/>
          </a:stretch>
        </p:blipFill>
        <p:spPr bwMode="auto">
          <a:xfrm>
            <a:off x="6221645" y="347817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84" name="Picture 28">
            <a:extLst>
              <a:ext uri="{FF2B5EF4-FFF2-40B4-BE49-F238E27FC236}">
                <a16:creationId xmlns:a16="http://schemas.microsoft.com/office/drawing/2014/main" id="{955557F0-6F91-4EB8-B195-D4BBA1973056}"/>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5556" l="7778" r="92222">
                        <a14:foregroundMark x1="48889" y1="33333" x2="48889" y2="33333"/>
                        <a14:foregroundMark x1="10000" y1="28889" x2="10000" y2="28889"/>
                        <a14:foregroundMark x1="34444" y1="67778" x2="34444" y2="67778"/>
                        <a14:foregroundMark x1="8889" y1="58889" x2="8889" y2="58889"/>
                        <a14:foregroundMark x1="44444" y1="88889" x2="44444" y2="88889"/>
                        <a14:foregroundMark x1="23333" y1="95556" x2="23333" y2="95556"/>
                        <a14:foregroundMark x1="14444" y1="92222" x2="14444" y2="92222"/>
                        <a14:foregroundMark x1="7778" y1="27778" x2="7778" y2="27778"/>
                        <a14:foregroundMark x1="72222" y1="64444" x2="72222" y2="64444"/>
                        <a14:foregroundMark x1="92222" y1="66667" x2="92222" y2="66667"/>
                        <a14:foregroundMark x1="92222" y1="24444" x2="92222" y2="24444"/>
                      </a14:backgroundRemoval>
                    </a14:imgEffect>
                  </a14:imgLayer>
                </a14:imgProps>
              </a:ext>
              <a:ext uri="{28A0092B-C50C-407E-A947-70E740481C1C}">
                <a14:useLocalDpi xmlns:a14="http://schemas.microsoft.com/office/drawing/2010/main" val="0"/>
              </a:ext>
            </a:extLst>
          </a:blip>
          <a:srcRect/>
          <a:stretch>
            <a:fillRect/>
          </a:stretch>
        </p:blipFill>
        <p:spPr bwMode="auto">
          <a:xfrm>
            <a:off x="6990824" y="3468497"/>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86" name="Picture 30" descr="Logo Verpackung">
            <a:extLst>
              <a:ext uri="{FF2B5EF4-FFF2-40B4-BE49-F238E27FC236}">
                <a16:creationId xmlns:a16="http://schemas.microsoft.com/office/drawing/2014/main" id="{296F0A38-D382-4860-AA38-A63BA30A7572}"/>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10000" b="91667" l="10000" r="90000">
                        <a14:foregroundMark x1="51667" y1="10000" x2="51667" y2="10000"/>
                        <a14:foregroundMark x1="48333" y1="91667" x2="48333" y2="91667"/>
                      </a14:backgroundRemoval>
                    </a14:imgEffect>
                  </a14:imgLayer>
                </a14:imgProps>
              </a:ext>
              <a:ext uri="{28A0092B-C50C-407E-A947-70E740481C1C}">
                <a14:useLocalDpi xmlns:a14="http://schemas.microsoft.com/office/drawing/2010/main" val="0"/>
              </a:ext>
            </a:extLst>
          </a:blip>
          <a:srcRect/>
          <a:stretch>
            <a:fillRect/>
          </a:stretch>
        </p:blipFill>
        <p:spPr bwMode="auto">
          <a:xfrm>
            <a:off x="7646651" y="348478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88" name="Picture 32">
            <a:extLst>
              <a:ext uri="{FF2B5EF4-FFF2-40B4-BE49-F238E27FC236}">
                <a16:creationId xmlns:a16="http://schemas.microsoft.com/office/drawing/2014/main" id="{8F51F68F-0C9A-45CC-B62C-A264D555AF3B}"/>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10000" b="90000" l="10000" r="90000">
                        <a14:foregroundMark x1="51111" y1="41111" x2="51111" y2="41111"/>
                        <a14:foregroundMark x1="45556" y1="18889" x2="45556" y2="18889"/>
                      </a14:backgroundRemoval>
                    </a14:imgEffect>
                  </a14:imgLayer>
                </a14:imgProps>
              </a:ext>
              <a:ext uri="{28A0092B-C50C-407E-A947-70E740481C1C}">
                <a14:useLocalDpi xmlns:a14="http://schemas.microsoft.com/office/drawing/2010/main" val="0"/>
              </a:ext>
            </a:extLst>
          </a:blip>
          <a:srcRect/>
          <a:stretch>
            <a:fillRect/>
          </a:stretch>
        </p:blipFill>
        <p:spPr bwMode="auto">
          <a:xfrm>
            <a:off x="8274642" y="3510182"/>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C090E31B-C76C-43B2-BA38-472D1E11DD8E}"/>
              </a:ext>
            </a:extLst>
          </p:cNvPr>
          <p:cNvSpPr>
            <a:spLocks noGrp="1"/>
          </p:cNvSpPr>
          <p:nvPr>
            <p:ph type="ftr" sz="quarter" idx="3"/>
          </p:nvPr>
        </p:nvSpPr>
        <p:spPr/>
        <p:txBody>
          <a:bodyPr/>
          <a:lstStyle/>
          <a:p>
            <a:r>
              <a:rPr lang="de-CH"/>
              <a:t>Migros-Genossenschafts-Bund | Hanna Krayer | Nachhaltigkeit echt anders - Wie die Migros mit Mut Neuland betritt</a:t>
            </a:r>
            <a:endParaRPr lang="de-CH" dirty="0"/>
          </a:p>
        </p:txBody>
      </p:sp>
      <p:sp>
        <p:nvSpPr>
          <p:cNvPr id="9" name="Foliennummernplatzhalter 8">
            <a:extLst>
              <a:ext uri="{FF2B5EF4-FFF2-40B4-BE49-F238E27FC236}">
                <a16:creationId xmlns:a16="http://schemas.microsoft.com/office/drawing/2014/main" id="{A1DFEFF0-B4E4-449C-9B09-AC21D9C3758E}"/>
              </a:ext>
            </a:extLst>
          </p:cNvPr>
          <p:cNvSpPr>
            <a:spLocks noGrp="1"/>
          </p:cNvSpPr>
          <p:nvPr>
            <p:ph type="sldNum" sz="quarter" idx="4"/>
          </p:nvPr>
        </p:nvSpPr>
        <p:spPr/>
        <p:txBody>
          <a:bodyPr/>
          <a:lstStyle/>
          <a:p>
            <a:pPr>
              <a:defRPr/>
            </a:pPr>
            <a:r>
              <a:rPr lang="de-CH" dirty="0"/>
              <a:t>| </a:t>
            </a:r>
            <a:fld id="{E81B8D95-AA0C-433D-B79A-00E7CF97219C}" type="slidenum">
              <a:rPr lang="de-CH" smtClean="0"/>
              <a:pPr>
                <a:defRPr/>
              </a:pPr>
              <a:t>9</a:t>
            </a:fld>
            <a:endParaRPr lang="de-CH" dirty="0"/>
          </a:p>
        </p:txBody>
      </p:sp>
      <p:sp>
        <p:nvSpPr>
          <p:cNvPr id="26" name="Datumsplatzhalter 2">
            <a:extLst>
              <a:ext uri="{FF2B5EF4-FFF2-40B4-BE49-F238E27FC236}">
                <a16:creationId xmlns:a16="http://schemas.microsoft.com/office/drawing/2014/main" id="{F5589BF1-156C-4DCA-8F4B-C8F2ABB24F48}"/>
              </a:ext>
            </a:extLst>
          </p:cNvPr>
          <p:cNvSpPr>
            <a:spLocks noGrp="1"/>
          </p:cNvSpPr>
          <p:nvPr>
            <p:ph type="dt" sz="half" idx="2"/>
          </p:nvPr>
        </p:nvSpPr>
        <p:spPr>
          <a:xfrm>
            <a:off x="8114552" y="4980461"/>
            <a:ext cx="684000" cy="107722"/>
          </a:xfrm>
        </p:spPr>
        <p:txBody>
          <a:bodyPr/>
          <a:lstStyle/>
          <a:p>
            <a:r>
              <a:rPr lang="de-DE" dirty="0"/>
              <a:t>8. Oktober 2021</a:t>
            </a:r>
            <a:endParaRPr lang="de-CH" dirty="0"/>
          </a:p>
        </p:txBody>
      </p:sp>
    </p:spTree>
    <p:extLst>
      <p:ext uri="{BB962C8B-B14F-4D97-AF65-F5344CB8AC3E}">
        <p14:creationId xmlns:p14="http://schemas.microsoft.com/office/powerpoint/2010/main" val="58721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4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48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4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4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4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4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19"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3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 name="EE4P_STYLE_ID" val="6cd991bf-f022-4378-96e7-2c338aeb3f5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AS_UNIQUEID" val="528"/>
</p:tagLst>
</file>

<file path=ppt/tags/tag56.xml><?xml version="1.0" encoding="utf-8"?>
<p:tagLst xmlns:a="http://schemas.openxmlformats.org/drawingml/2006/main" xmlns:r="http://schemas.openxmlformats.org/officeDocument/2006/relationships" xmlns:p="http://schemas.openxmlformats.org/presentationml/2006/main">
  <p:tag name="AS_UNIQUEID" val="534"/>
</p:tagLst>
</file>

<file path=ppt/tags/tag57.xml><?xml version="1.0" encoding="utf-8"?>
<p:tagLst xmlns:a="http://schemas.openxmlformats.org/drawingml/2006/main" xmlns:r="http://schemas.openxmlformats.org/officeDocument/2006/relationships" xmlns:p="http://schemas.openxmlformats.org/presentationml/2006/main">
  <p:tag name="AS_UNIQUEID" val="535"/>
</p:tagLst>
</file>

<file path=ppt/tags/tag58.xml><?xml version="1.0" encoding="utf-8"?>
<p:tagLst xmlns:a="http://schemas.openxmlformats.org/drawingml/2006/main" xmlns:r="http://schemas.openxmlformats.org/officeDocument/2006/relationships" xmlns:p="http://schemas.openxmlformats.org/presentationml/2006/main">
  <p:tag name="AS_UNIQUEID" val="534"/>
</p:tagLst>
</file>

<file path=ppt/tags/tag59.xml><?xml version="1.0" encoding="utf-8"?>
<p:tagLst xmlns:a="http://schemas.openxmlformats.org/drawingml/2006/main" xmlns:r="http://schemas.openxmlformats.org/officeDocument/2006/relationships" xmlns:p="http://schemas.openxmlformats.org/presentationml/2006/main">
  <p:tag name="AS_UNIQUEID" val="53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S_UNIQUEID" val="534"/>
</p:tagLst>
</file>

<file path=ppt/tags/tag61.xml><?xml version="1.0" encoding="utf-8"?>
<p:tagLst xmlns:a="http://schemas.openxmlformats.org/drawingml/2006/main" xmlns:r="http://schemas.openxmlformats.org/officeDocument/2006/relationships" xmlns:p="http://schemas.openxmlformats.org/presentationml/2006/main">
  <p:tag name="AS_UNIQUEID" val="535"/>
</p:tagLst>
</file>

<file path=ppt/tags/tag62.xml><?xml version="1.0" encoding="utf-8"?>
<p:tagLst xmlns:a="http://schemas.openxmlformats.org/drawingml/2006/main" xmlns:r="http://schemas.openxmlformats.org/officeDocument/2006/relationships" xmlns:p="http://schemas.openxmlformats.org/presentationml/2006/main">
  <p:tag name="AS_UNIQUEID" val="534"/>
</p:tagLst>
</file>

<file path=ppt/tags/tag63.xml><?xml version="1.0" encoding="utf-8"?>
<p:tagLst xmlns:a="http://schemas.openxmlformats.org/drawingml/2006/main" xmlns:r="http://schemas.openxmlformats.org/officeDocument/2006/relationships" xmlns:p="http://schemas.openxmlformats.org/presentationml/2006/main">
  <p:tag name="AS_UNIQUEID" val="535"/>
</p:tagLst>
</file>

<file path=ppt/tags/tag64.xml><?xml version="1.0" encoding="utf-8"?>
<p:tagLst xmlns:a="http://schemas.openxmlformats.org/drawingml/2006/main" xmlns:r="http://schemas.openxmlformats.org/officeDocument/2006/relationships" xmlns:p="http://schemas.openxmlformats.org/presentationml/2006/main">
  <p:tag name="AS_UNIQUEID" val="535"/>
</p:tagLst>
</file>

<file path=ppt/tags/tag65.xml><?xml version="1.0" encoding="utf-8"?>
<p:tagLst xmlns:a="http://schemas.openxmlformats.org/drawingml/2006/main" xmlns:r="http://schemas.openxmlformats.org/officeDocument/2006/relationships" xmlns:p="http://schemas.openxmlformats.org/presentationml/2006/main">
  <p:tag name="AS_UNIQUEID" val="534"/>
</p:tagLst>
</file>

<file path=ppt/tags/tag66.xml><?xml version="1.0" encoding="utf-8"?>
<p:tagLst xmlns:a="http://schemas.openxmlformats.org/drawingml/2006/main" xmlns:r="http://schemas.openxmlformats.org/officeDocument/2006/relationships" xmlns:p="http://schemas.openxmlformats.org/presentationml/2006/main">
  <p:tag name="AS_UNIQUEID" val="535"/>
</p:tagLst>
</file>

<file path=ppt/tags/tag67.xml><?xml version="1.0" encoding="utf-8"?>
<p:tagLst xmlns:a="http://schemas.openxmlformats.org/drawingml/2006/main" xmlns:r="http://schemas.openxmlformats.org/officeDocument/2006/relationships" xmlns:p="http://schemas.openxmlformats.org/presentationml/2006/main">
  <p:tag name="AS_UNIQUEID" val="535"/>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M-Farbwelt 2017">
      <a:dk1>
        <a:srgbClr val="000000"/>
      </a:dk1>
      <a:lt1>
        <a:srgbClr val="FFFFFF"/>
      </a:lt1>
      <a:dk2>
        <a:srgbClr val="BCA89E"/>
      </a:dk2>
      <a:lt2>
        <a:srgbClr val="EAEAEA"/>
      </a:lt2>
      <a:accent1>
        <a:srgbClr val="FF6600"/>
      </a:accent1>
      <a:accent2>
        <a:srgbClr val="FFC000"/>
      </a:accent2>
      <a:accent3>
        <a:srgbClr val="C00000"/>
      </a:accent3>
      <a:accent4>
        <a:srgbClr val="3BA71C"/>
      </a:accent4>
      <a:accent5>
        <a:srgbClr val="18498C"/>
      </a:accent5>
      <a:accent6>
        <a:srgbClr val="00AECF"/>
      </a:accent6>
      <a:hlink>
        <a:srgbClr val="0000CD"/>
      </a:hlink>
      <a:folHlink>
        <a:srgbClr val="0000CD"/>
      </a:folHlink>
    </a:clrScheme>
    <a:fontScheme name="_Praesentation_PPT_Vorlage_D_1_14">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2D050"/>
        </a:solidFill>
        <a:ln w="12700">
          <a:solidFill>
            <a:schemeClr val="tx1"/>
          </a:solidFill>
          <a:miter lim="800000"/>
          <a:headEnd/>
          <a:tailEnd/>
        </a:ln>
      </a:spPr>
      <a:bodyPr rtlCol="0" anchor="ctr"/>
      <a:lstStyle>
        <a:defPPr algn="ctr">
          <a:defRPr/>
        </a:defPPr>
      </a:lstStyle>
    </a:spDef>
    <a:lnDef>
      <a:spPr>
        <a:ln w="12700">
          <a:solidFill>
            <a:schemeClr val="tx1"/>
          </a:solidFill>
          <a:headEnd type="arrow"/>
          <a:tailEnd type="arrow"/>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spPr>
      <a:bodyPr wrap="square" lIns="36000" tIns="0" rIns="36000" bIns="0" rtlCol="0">
        <a:spAutoFit/>
      </a:bodyPr>
      <a:lstStyle>
        <a:defPPr>
          <a:spcAft>
            <a:spcPts val="0"/>
          </a:spcAft>
          <a:buClr>
            <a:srgbClr val="BCA89E"/>
          </a:buClr>
          <a:defRPr sz="1600" kern="0" dirty="0">
            <a:solidFill>
              <a:srgbClr val="000000"/>
            </a:solidFill>
            <a:latin typeface="Arial"/>
          </a:defRPr>
        </a:defPPr>
      </a:lstStyle>
    </a:txDef>
  </a:objectDefaults>
  <a:extraClrSchemeLst>
    <a:extraClrScheme>
      <a:clrScheme name="_Praesentation_PPT_Vorlage_D_1_14 1">
        <a:dk1>
          <a:srgbClr val="000000"/>
        </a:dk1>
        <a:lt1>
          <a:srgbClr val="FFFFFF"/>
        </a:lt1>
        <a:dk2>
          <a:srgbClr val="FF6600"/>
        </a:dk2>
        <a:lt2>
          <a:srgbClr val="CFBFB8"/>
        </a:lt2>
        <a:accent1>
          <a:srgbClr val="FFE67F"/>
        </a:accent1>
        <a:accent2>
          <a:srgbClr val="FFB300"/>
        </a:accent2>
        <a:accent3>
          <a:srgbClr val="FFFFFF"/>
        </a:accent3>
        <a:accent4>
          <a:srgbClr val="000000"/>
        </a:accent4>
        <a:accent5>
          <a:srgbClr val="FFF0C0"/>
        </a:accent5>
        <a:accent6>
          <a:srgbClr val="E7A200"/>
        </a:accent6>
        <a:hlink>
          <a:srgbClr val="FF6600"/>
        </a:hlink>
        <a:folHlink>
          <a:srgbClr val="CC0000"/>
        </a:folHlink>
      </a:clrScheme>
      <a:clrMap bg1="lt1" tx1="dk1" bg2="lt2" tx2="dk2" accent1="accent1" accent2="accent2" accent3="accent3" accent4="accent4" accent5="accent5" accent6="accent6" hlink="hlink" folHlink="folHlink"/>
    </a:extraClrScheme>
    <a:extraClrScheme>
      <a:clrScheme name="_Praesentation_PPT_Vorlage_D_1_14 2">
        <a:dk1>
          <a:srgbClr val="000000"/>
        </a:dk1>
        <a:lt1>
          <a:srgbClr val="FFFFFF"/>
        </a:lt1>
        <a:dk2>
          <a:srgbClr val="000000"/>
        </a:dk2>
        <a:lt2>
          <a:srgbClr val="919191"/>
        </a:lt2>
        <a:accent1>
          <a:srgbClr val="464646"/>
        </a:accent1>
        <a:accent2>
          <a:srgbClr val="D9D9D9"/>
        </a:accent2>
        <a:accent3>
          <a:srgbClr val="FFFFFF"/>
        </a:accent3>
        <a:accent4>
          <a:srgbClr val="000000"/>
        </a:accent4>
        <a:accent5>
          <a:srgbClr val="B0B0B0"/>
        </a:accent5>
        <a:accent6>
          <a:srgbClr val="C4C4C4"/>
        </a:accent6>
        <a:hlink>
          <a:srgbClr val="6E6E6E"/>
        </a:hlink>
        <a:folHlink>
          <a:srgbClr val="B5B5B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M-Farbwelt 2017">
      <a:dk1>
        <a:srgbClr val="000000"/>
      </a:dk1>
      <a:lt1>
        <a:srgbClr val="FFFFFF"/>
      </a:lt1>
      <a:dk2>
        <a:srgbClr val="BCA89E"/>
      </a:dk2>
      <a:lt2>
        <a:srgbClr val="EAEAEA"/>
      </a:lt2>
      <a:accent1>
        <a:srgbClr val="FF6600"/>
      </a:accent1>
      <a:accent2>
        <a:srgbClr val="FFC000"/>
      </a:accent2>
      <a:accent3>
        <a:srgbClr val="C00000"/>
      </a:accent3>
      <a:accent4>
        <a:srgbClr val="3BA71C"/>
      </a:accent4>
      <a:accent5>
        <a:srgbClr val="18498C"/>
      </a:accent5>
      <a:accent6>
        <a:srgbClr val="00AECF"/>
      </a:accent6>
      <a:hlink>
        <a:srgbClr val="0000CD"/>
      </a:hlink>
      <a:folHlink>
        <a:srgbClr val="0000CD"/>
      </a:folHlink>
    </a:clrScheme>
    <a:fontScheme name="_Praesentation_PPT_Vorlage_D_1_14">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2D050"/>
        </a:solidFill>
        <a:ln w="12700">
          <a:solidFill>
            <a:schemeClr val="tx1"/>
          </a:solidFill>
          <a:miter lim="800000"/>
          <a:headEnd/>
          <a:tailEnd/>
        </a:ln>
      </a:spPr>
      <a:bodyPr rtlCol="0" anchor="ctr"/>
      <a:lstStyle>
        <a:defPPr algn="ctr">
          <a:defRPr/>
        </a:defPPr>
      </a:lstStyle>
    </a:spDef>
    <a:lnDef>
      <a:spPr>
        <a:ln w="12700">
          <a:solidFill>
            <a:schemeClr val="tx1"/>
          </a:solidFill>
          <a:headEnd type="arrow"/>
          <a:tailEnd type="arrow"/>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spPr>
      <a:bodyPr wrap="square" lIns="36000" tIns="0" rIns="36000" bIns="0" rtlCol="0">
        <a:spAutoFit/>
      </a:bodyPr>
      <a:lstStyle>
        <a:defPPr>
          <a:spcAft>
            <a:spcPts val="0"/>
          </a:spcAft>
          <a:buClr>
            <a:srgbClr val="BCA89E"/>
          </a:buClr>
          <a:defRPr sz="1600" kern="0" dirty="0">
            <a:solidFill>
              <a:srgbClr val="000000"/>
            </a:solidFill>
            <a:latin typeface="Arial"/>
          </a:defRPr>
        </a:defPPr>
      </a:lstStyle>
    </a:txDef>
  </a:objectDefaults>
  <a:extraClrSchemeLst>
    <a:extraClrScheme>
      <a:clrScheme name="_Praesentation_PPT_Vorlage_D_1_14 1">
        <a:dk1>
          <a:srgbClr val="000000"/>
        </a:dk1>
        <a:lt1>
          <a:srgbClr val="FFFFFF"/>
        </a:lt1>
        <a:dk2>
          <a:srgbClr val="FF6600"/>
        </a:dk2>
        <a:lt2>
          <a:srgbClr val="CFBFB8"/>
        </a:lt2>
        <a:accent1>
          <a:srgbClr val="FFE67F"/>
        </a:accent1>
        <a:accent2>
          <a:srgbClr val="FFB300"/>
        </a:accent2>
        <a:accent3>
          <a:srgbClr val="FFFFFF"/>
        </a:accent3>
        <a:accent4>
          <a:srgbClr val="000000"/>
        </a:accent4>
        <a:accent5>
          <a:srgbClr val="FFF0C0"/>
        </a:accent5>
        <a:accent6>
          <a:srgbClr val="E7A200"/>
        </a:accent6>
        <a:hlink>
          <a:srgbClr val="FF6600"/>
        </a:hlink>
        <a:folHlink>
          <a:srgbClr val="CC0000"/>
        </a:folHlink>
      </a:clrScheme>
      <a:clrMap bg1="lt1" tx1="dk1" bg2="lt2" tx2="dk2" accent1="accent1" accent2="accent2" accent3="accent3" accent4="accent4" accent5="accent5" accent6="accent6" hlink="hlink" folHlink="folHlink"/>
    </a:extraClrScheme>
    <a:extraClrScheme>
      <a:clrScheme name="_Praesentation_PPT_Vorlage_D_1_14 2">
        <a:dk1>
          <a:srgbClr val="000000"/>
        </a:dk1>
        <a:lt1>
          <a:srgbClr val="FFFFFF"/>
        </a:lt1>
        <a:dk2>
          <a:srgbClr val="000000"/>
        </a:dk2>
        <a:lt2>
          <a:srgbClr val="919191"/>
        </a:lt2>
        <a:accent1>
          <a:srgbClr val="464646"/>
        </a:accent1>
        <a:accent2>
          <a:srgbClr val="D9D9D9"/>
        </a:accent2>
        <a:accent3>
          <a:srgbClr val="FFFFFF"/>
        </a:accent3>
        <a:accent4>
          <a:srgbClr val="000000"/>
        </a:accent4>
        <a:accent5>
          <a:srgbClr val="B0B0B0"/>
        </a:accent5>
        <a:accent6>
          <a:srgbClr val="C4C4C4"/>
        </a:accent6>
        <a:hlink>
          <a:srgbClr val="6E6E6E"/>
        </a:hlink>
        <a:folHlink>
          <a:srgbClr val="B5B5B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M-Farbwelt 2017">
      <a:dk1>
        <a:srgbClr val="000000"/>
      </a:dk1>
      <a:lt1>
        <a:srgbClr val="FFFFFF"/>
      </a:lt1>
      <a:dk2>
        <a:srgbClr val="BCA89E"/>
      </a:dk2>
      <a:lt2>
        <a:srgbClr val="EAEAEA"/>
      </a:lt2>
      <a:accent1>
        <a:srgbClr val="FF6600"/>
      </a:accent1>
      <a:accent2>
        <a:srgbClr val="FFC000"/>
      </a:accent2>
      <a:accent3>
        <a:srgbClr val="C00000"/>
      </a:accent3>
      <a:accent4>
        <a:srgbClr val="3BA71C"/>
      </a:accent4>
      <a:accent5>
        <a:srgbClr val="18498C"/>
      </a:accent5>
      <a:accent6>
        <a:srgbClr val="00AECF"/>
      </a:accent6>
      <a:hlink>
        <a:srgbClr val="0000CD"/>
      </a:hlink>
      <a:folHlink>
        <a:srgbClr val="0000CD"/>
      </a:folHlink>
    </a:clrScheme>
    <a:fontScheme name="_Praesentation_PPT_Vorlage_D_1_14">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2D050"/>
        </a:solidFill>
        <a:ln w="12700">
          <a:solidFill>
            <a:schemeClr val="tx1"/>
          </a:solidFill>
          <a:miter lim="800000"/>
          <a:headEnd/>
          <a:tailEnd/>
        </a:ln>
      </a:spPr>
      <a:bodyPr rtlCol="0" anchor="ctr"/>
      <a:lstStyle>
        <a:defPPr algn="ctr">
          <a:defRPr/>
        </a:defPPr>
      </a:lstStyle>
    </a:spDef>
    <a:lnDef>
      <a:spPr>
        <a:ln w="12700">
          <a:solidFill>
            <a:schemeClr val="tx1"/>
          </a:solidFill>
          <a:headEnd type="arrow"/>
          <a:tailEnd type="arrow"/>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spPr>
      <a:bodyPr wrap="square" lIns="36000" tIns="0" rIns="36000" bIns="0" rtlCol="0">
        <a:spAutoFit/>
      </a:bodyPr>
      <a:lstStyle>
        <a:defPPr>
          <a:spcAft>
            <a:spcPts val="0"/>
          </a:spcAft>
          <a:buClr>
            <a:srgbClr val="BCA89E"/>
          </a:buClr>
          <a:defRPr sz="1600" kern="0" dirty="0">
            <a:solidFill>
              <a:srgbClr val="000000"/>
            </a:solidFill>
            <a:latin typeface="Arial"/>
          </a:defRPr>
        </a:defPPr>
      </a:lstStyle>
    </a:txDef>
  </a:objectDefaults>
  <a:extraClrSchemeLst>
    <a:extraClrScheme>
      <a:clrScheme name="_Praesentation_PPT_Vorlage_D_1_14 1">
        <a:dk1>
          <a:srgbClr val="000000"/>
        </a:dk1>
        <a:lt1>
          <a:srgbClr val="FFFFFF"/>
        </a:lt1>
        <a:dk2>
          <a:srgbClr val="FF6600"/>
        </a:dk2>
        <a:lt2>
          <a:srgbClr val="CFBFB8"/>
        </a:lt2>
        <a:accent1>
          <a:srgbClr val="FFE67F"/>
        </a:accent1>
        <a:accent2>
          <a:srgbClr val="FFB300"/>
        </a:accent2>
        <a:accent3>
          <a:srgbClr val="FFFFFF"/>
        </a:accent3>
        <a:accent4>
          <a:srgbClr val="000000"/>
        </a:accent4>
        <a:accent5>
          <a:srgbClr val="FFF0C0"/>
        </a:accent5>
        <a:accent6>
          <a:srgbClr val="E7A200"/>
        </a:accent6>
        <a:hlink>
          <a:srgbClr val="FF6600"/>
        </a:hlink>
        <a:folHlink>
          <a:srgbClr val="CC0000"/>
        </a:folHlink>
      </a:clrScheme>
      <a:clrMap bg1="lt1" tx1="dk1" bg2="lt2" tx2="dk2" accent1="accent1" accent2="accent2" accent3="accent3" accent4="accent4" accent5="accent5" accent6="accent6" hlink="hlink" folHlink="folHlink"/>
    </a:extraClrScheme>
    <a:extraClrScheme>
      <a:clrScheme name="_Praesentation_PPT_Vorlage_D_1_14 2">
        <a:dk1>
          <a:srgbClr val="000000"/>
        </a:dk1>
        <a:lt1>
          <a:srgbClr val="FFFFFF"/>
        </a:lt1>
        <a:dk2>
          <a:srgbClr val="000000"/>
        </a:dk2>
        <a:lt2>
          <a:srgbClr val="919191"/>
        </a:lt2>
        <a:accent1>
          <a:srgbClr val="464646"/>
        </a:accent1>
        <a:accent2>
          <a:srgbClr val="D9D9D9"/>
        </a:accent2>
        <a:accent3>
          <a:srgbClr val="FFFFFF"/>
        </a:accent3>
        <a:accent4>
          <a:srgbClr val="000000"/>
        </a:accent4>
        <a:accent5>
          <a:srgbClr val="B0B0B0"/>
        </a:accent5>
        <a:accent6>
          <a:srgbClr val="C4C4C4"/>
        </a:accent6>
        <a:hlink>
          <a:srgbClr val="6E6E6E"/>
        </a:hlink>
        <a:folHlink>
          <a:srgbClr val="B5B5B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D1E85C2DC768418C75FC4D8A6AC2B2" ma:contentTypeVersion="12" ma:contentTypeDescription="Create a new document." ma:contentTypeScope="" ma:versionID="ca77ac8794eea443d789bc1521da2f1f">
  <xsd:schema xmlns:xsd="http://www.w3.org/2001/XMLSchema" xmlns:xs="http://www.w3.org/2001/XMLSchema" xmlns:p="http://schemas.microsoft.com/office/2006/metadata/properties" xmlns:ns2="53adc922-9e5a-48dc-b1f8-f6f427c46dae" xmlns:ns3="3b6a39be-b47c-43d8-8cec-20135f5a74d6" targetNamespace="http://schemas.microsoft.com/office/2006/metadata/properties" ma:root="true" ma:fieldsID="150ddbfac70babea88036cab1880ad4e" ns2:_="" ns3:_="">
    <xsd:import namespace="53adc922-9e5a-48dc-b1f8-f6f427c46dae"/>
    <xsd:import namespace="3b6a39be-b47c-43d8-8cec-20135f5a74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dc922-9e5a-48dc-b1f8-f6f427c46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6a39be-b47c-43d8-8cec-20135f5a74d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B9C3B4-5EB3-45C3-B841-F323400CC124}">
  <ds:schemaRefs>
    <ds:schemaRef ds:uri="http://schemas.microsoft.com/sharepoint/v3/contenttype/forms"/>
  </ds:schemaRefs>
</ds:datastoreItem>
</file>

<file path=customXml/itemProps2.xml><?xml version="1.0" encoding="utf-8"?>
<ds:datastoreItem xmlns:ds="http://schemas.openxmlformats.org/officeDocument/2006/customXml" ds:itemID="{C7D4B575-EC31-462D-A829-EB340094BD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adc922-9e5a-48dc-b1f8-f6f427c46dae"/>
    <ds:schemaRef ds:uri="3b6a39be-b47c-43d8-8cec-20135f5a7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7AB928-3377-4C2F-B41F-283F896CA7E9}">
  <ds:schemaRefs>
    <ds:schemaRef ds:uri="53adc922-9e5a-48dc-b1f8-f6f427c46da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b6a39be-b47c-43d8-8cec-20135f5a74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1027</Words>
  <Application>Microsoft Office PowerPoint</Application>
  <Paragraphs>113</Paragraphs>
  <Slides>18</Slides>
  <Notes>18</Notes>
  <HiddenSlides>0</HiddenSlides>
  <MMClips>0</MMClips>
  <ScaleCrop>false</ScaleCrop>
  <HeadingPairs>
    <vt:vector size="8" baseType="variant">
      <vt:variant>
        <vt:lpstr>Verwendete Schriftarten</vt:lpstr>
      </vt:variant>
      <vt:variant>
        <vt:i4>4</vt:i4>
      </vt:variant>
      <vt:variant>
        <vt:lpstr>Design</vt:lpstr>
      </vt:variant>
      <vt:variant>
        <vt:i4>3</vt:i4>
      </vt:variant>
      <vt:variant>
        <vt:lpstr>Eingebettete OLE-Server</vt:lpstr>
      </vt:variant>
      <vt:variant>
        <vt:i4>1</vt:i4>
      </vt:variant>
      <vt:variant>
        <vt:lpstr>Folientitel</vt:lpstr>
      </vt:variant>
      <vt:variant>
        <vt:i4>18</vt:i4>
      </vt:variant>
    </vt:vector>
  </HeadingPairs>
  <TitlesOfParts>
    <vt:vector size="26" baseType="lpstr">
      <vt:lpstr>Arial Unicode MS</vt:lpstr>
      <vt:lpstr>Arial</vt:lpstr>
      <vt:lpstr>Times</vt:lpstr>
      <vt:lpstr>Wingdings</vt:lpstr>
      <vt:lpstr>blank</vt:lpstr>
      <vt:lpstr>1_blank</vt:lpstr>
      <vt:lpstr>2_blank</vt:lpstr>
      <vt:lpstr>think-cell Folie</vt:lpstr>
      <vt:lpstr>PowerPoint-Präsentation</vt:lpstr>
      <vt:lpstr>PowerPoint-Präsentation</vt:lpstr>
      <vt:lpstr>PowerPoint-Präsentation</vt:lpstr>
      <vt:lpstr>PowerPoint-Präsentation</vt:lpstr>
      <vt:lpstr>PowerPoint-Präsentation</vt:lpstr>
      <vt:lpstr>PowerPoint-Präsentation</vt:lpstr>
      <vt:lpstr>Die Migros betritt Neuland</vt:lpstr>
      <vt:lpstr>PowerPoint-Präsentation</vt:lpstr>
      <vt:lpstr>Nachhaltige Produkte erkennen</vt:lpstr>
      <vt:lpstr>Nachhaltige Produkte erkennen</vt:lpstr>
      <vt:lpstr>PowerPoint-Präsentation</vt:lpstr>
      <vt:lpstr>Unverpackte Produkte einkaufen</vt:lpstr>
      <vt:lpstr>Unverpackte Produkte einkaufen</vt:lpstr>
      <vt:lpstr>PowerPoint-Präsentation</vt:lpstr>
      <vt:lpstr>Plastikverpackungen recyceln</vt:lpstr>
      <vt:lpstr>Plastikverpackungen recyceln</vt:lpstr>
      <vt:lpstr>Plastikverpackungen recyceln</vt:lpstr>
      <vt:lpstr>PowerPoint-Präsentation</vt:lpstr>
    </vt:vector>
  </TitlesOfParts>
  <Manager/>
  <Company>TECTEM</Company>
  <LinksUpToDate>false</LinksUpToDate>
  <SharedDoc>false</SharedDoc>
  <HyperlinkBase/>
  <HyperlinksChanged>false</HyperlinksChanged>
  <AppVersion>16.0000</AppVersion>
  <PresentationFormat>Bildschirmpräsentation (16:9)</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180307_GS1 Präsentation_v15.pptx</dc:title>
  <dc:subject/>
  <dc:creator>Steffen Mengel</dc:creator>
  <cp:keywords/>
  <dc:description/>
  <cp:lastModifiedBy>Krayer, Hanna-MGB</cp:lastModifiedBy>
  <cp:revision>3</cp:revision>
  <cp:lastPrinted>2016-09-07T07:40:01Z</cp:lastPrinted>
  <dcterms:created xsi:type="dcterms:W3CDTF">2018-01-25T13:13:40Z</dcterms:created>
  <dcterms:modified xsi:type="dcterms:W3CDTF">2021-10-05T13:11:38Z</dcterms:modified>
  <cp:category/>
</cp:coreProperties>
</file>

<file path=docProps/custom.xml><?xml version="1.0" encoding="utf-8"?>
<Properties xmlns:vt="http://schemas.openxmlformats.org/officeDocument/2006/docPropsVTypes" xmlns="http://schemas.openxmlformats.org/officeDocument/2006/custom-properties">
  <property fmtid="{D5CDD505-2E9C-101B-9397-08002B2CF9AE}" pid="2" name="MSIP_Label_4bad0d50-9cbb-471c-bae7-38b20ec0f1f9_Enabled">
    <vt:lpwstr>true</vt:lpwstr>
  </property>
  <property fmtid="{D5CDD505-2E9C-101B-9397-08002B2CF9AE}" pid="3" name="MSIP_Label_4bad0d50-9cbb-471c-bae7-38b20ec0f1f9_SetDate">
    <vt:lpwstr>2020-02-06T06:48:20Z</vt:lpwstr>
  </property>
  <property fmtid="{D5CDD505-2E9C-101B-9397-08002B2CF9AE}" pid="4" name="MSIP_Label_4bad0d50-9cbb-471c-bae7-38b20ec0f1f9_Method">
    <vt:lpwstr>Standard</vt:lpwstr>
  </property>
  <property fmtid="{D5CDD505-2E9C-101B-9397-08002B2CF9AE}" pid="5" name="MSIP_Label_4bad0d50-9cbb-471c-bae7-38b20ec0f1f9_Name">
    <vt:lpwstr>Intern</vt:lpwstr>
  </property>
  <property fmtid="{D5CDD505-2E9C-101B-9397-08002B2CF9AE}" pid="6" name="MSIP_Label_4bad0d50-9cbb-471c-bae7-38b20ec0f1f9_SiteId">
    <vt:lpwstr>35aa8c5b-ac0a-4b15-9788-ff6dfa22901f</vt:lpwstr>
  </property>
  <property fmtid="{D5CDD505-2E9C-101B-9397-08002B2CF9AE}" pid="7" name="MSIP_Label_4bad0d50-9cbb-471c-bae7-38b20ec0f1f9_ActionId">
    <vt:lpwstr>763e73a9-e6f3-4361-b701-000045b791f2</vt:lpwstr>
  </property>
  <property fmtid="{D5CDD505-2E9C-101B-9397-08002B2CF9AE}" pid="8" name="MSIP_Label_4bad0d50-9cbb-471c-bae7-38b20ec0f1f9_ContentBits">
    <vt:lpwstr>0</vt:lpwstr>
  </property>
  <property fmtid="{D5CDD505-2E9C-101B-9397-08002B2CF9AE}" pid="9" name="_dlc_DocIdItemGuid">
    <vt:lpwstr>0693f28a-c703-4976-a585-949f84282952</vt:lpwstr>
  </property>
  <property fmtid="{D5CDD505-2E9C-101B-9397-08002B2CF9AE}" pid="10" name="ContentTypeId">
    <vt:lpwstr>0x0101004ED1E85C2DC768418C75FC4D8A6AC2B2</vt:lpwstr>
  </property>
  <property fmtid="{D5CDD505-2E9C-101B-9397-08002B2CF9AE}" pid="11" name="_SIProp12DataClass+304a34c9-5b17-4e2a-bdc3-dec6a43f35e7">
    <vt:lpwstr>v=1.2&gt;I=304a34c9-5b17-4e2a-bdc3-dec6a43f35e7&amp;N=Unrestricted&amp;V=1.3&amp;U=S-1-5-21-3718294971-3193642644-4012788348-20679&amp;D=Diallo%2c+Juliette+(YSSF)&amp;A=Associated&amp;H=False</vt:lpwstr>
  </property>
  <property fmtid="{D5CDD505-2E9C-101B-9397-08002B2CF9AE}" pid="12" name="Classification">
    <vt:lpwstr>Unrestricted</vt:lpwstr>
  </property>
</Properties>
</file>