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handoutMasterIdLst>
    <p:handoutMasterId r:id="rId117"/>
  </p:handoutMasterIdLst>
  <p:sldIdLst>
    <p:sldId id="322" r:id="rId2"/>
    <p:sldId id="510" r:id="rId3"/>
    <p:sldId id="480" r:id="rId4"/>
    <p:sldId id="512" r:id="rId5"/>
    <p:sldId id="570" r:id="rId6"/>
    <p:sldId id="563" r:id="rId7"/>
    <p:sldId id="564" r:id="rId8"/>
    <p:sldId id="565" r:id="rId9"/>
    <p:sldId id="566" r:id="rId10"/>
    <p:sldId id="479" r:id="rId11"/>
    <p:sldId id="550" r:id="rId12"/>
    <p:sldId id="545" r:id="rId13"/>
    <p:sldId id="546" r:id="rId14"/>
    <p:sldId id="552" r:id="rId15"/>
    <p:sldId id="495" r:id="rId16"/>
    <p:sldId id="547" r:id="rId17"/>
    <p:sldId id="548" r:id="rId18"/>
    <p:sldId id="382" r:id="rId19"/>
    <p:sldId id="559" r:id="rId20"/>
    <p:sldId id="388" r:id="rId21"/>
    <p:sldId id="412" r:id="rId22"/>
    <p:sldId id="527" r:id="rId23"/>
    <p:sldId id="471" r:id="rId24"/>
    <p:sldId id="381" r:id="rId25"/>
    <p:sldId id="478" r:id="rId26"/>
    <p:sldId id="580" r:id="rId27"/>
    <p:sldId id="483" r:id="rId28"/>
    <p:sldId id="482" r:id="rId29"/>
    <p:sldId id="266" r:id="rId30"/>
    <p:sldId id="387" r:id="rId31"/>
    <p:sldId id="338" r:id="rId32"/>
    <p:sldId id="389" r:id="rId33"/>
    <p:sldId id="489" r:id="rId34"/>
    <p:sldId id="467" r:id="rId35"/>
    <p:sldId id="567" r:id="rId36"/>
    <p:sldId id="472" r:id="rId37"/>
    <p:sldId id="469" r:id="rId38"/>
    <p:sldId id="520" r:id="rId39"/>
    <p:sldId id="468" r:id="rId40"/>
    <p:sldId id="533" r:id="rId41"/>
    <p:sldId id="521" r:id="rId42"/>
    <p:sldId id="514" r:id="rId43"/>
    <p:sldId id="502" r:id="rId44"/>
    <p:sldId id="490" r:id="rId45"/>
    <p:sldId id="517" r:id="rId46"/>
    <p:sldId id="491" r:id="rId47"/>
    <p:sldId id="568" r:id="rId48"/>
    <p:sldId id="507" r:id="rId49"/>
    <p:sldId id="608" r:id="rId50"/>
    <p:sldId id="347" r:id="rId51"/>
    <p:sldId id="473" r:id="rId52"/>
    <p:sldId id="587" r:id="rId53"/>
    <p:sldId id="569" r:id="rId54"/>
    <p:sldId id="561" r:id="rId55"/>
    <p:sldId id="562" r:id="rId56"/>
    <p:sldId id="486" r:id="rId57"/>
    <p:sldId id="496" r:id="rId58"/>
    <p:sldId id="497" r:id="rId59"/>
    <p:sldId id="522" r:id="rId60"/>
    <p:sldId id="494" r:id="rId61"/>
    <p:sldId id="524" r:id="rId62"/>
    <p:sldId id="560" r:id="rId63"/>
    <p:sldId id="488" r:id="rId64"/>
    <p:sldId id="511" r:id="rId65"/>
    <p:sldId id="554" r:id="rId66"/>
    <p:sldId id="513" r:id="rId67"/>
    <p:sldId id="528" r:id="rId68"/>
    <p:sldId id="536" r:id="rId69"/>
    <p:sldId id="551" r:id="rId70"/>
    <p:sldId id="529" r:id="rId71"/>
    <p:sldId id="542" r:id="rId72"/>
    <p:sldId id="589" r:id="rId73"/>
    <p:sldId id="590" r:id="rId74"/>
    <p:sldId id="553" r:id="rId75"/>
    <p:sldId id="585" r:id="rId76"/>
    <p:sldId id="591" r:id="rId77"/>
    <p:sldId id="555" r:id="rId78"/>
    <p:sldId id="583" r:id="rId79"/>
    <p:sldId id="557" r:id="rId80"/>
    <p:sldId id="556" r:id="rId81"/>
    <p:sldId id="575" r:id="rId82"/>
    <p:sldId id="584" r:id="rId83"/>
    <p:sldId id="593" r:id="rId84"/>
    <p:sldId id="594" r:id="rId85"/>
    <p:sldId id="592" r:id="rId86"/>
    <p:sldId id="600" r:id="rId87"/>
    <p:sldId id="601" r:id="rId88"/>
    <p:sldId id="532" r:id="rId89"/>
    <p:sldId id="544" r:id="rId90"/>
    <p:sldId id="500" r:id="rId91"/>
    <p:sldId id="518" r:id="rId92"/>
    <p:sldId id="595" r:id="rId93"/>
    <p:sldId id="598" r:id="rId94"/>
    <p:sldId id="596" r:id="rId95"/>
    <p:sldId id="597" r:id="rId96"/>
    <p:sldId id="603" r:id="rId97"/>
    <p:sldId id="599" r:id="rId98"/>
    <p:sldId id="607" r:id="rId99"/>
    <p:sldId id="572" r:id="rId100"/>
    <p:sldId id="582" r:id="rId101"/>
    <p:sldId id="484" r:id="rId102"/>
    <p:sldId id="571" r:id="rId103"/>
    <p:sldId id="588" r:id="rId104"/>
    <p:sldId id="574" r:id="rId105"/>
    <p:sldId id="604" r:id="rId106"/>
    <p:sldId id="606" r:id="rId107"/>
    <p:sldId id="581" r:id="rId108"/>
    <p:sldId id="573" r:id="rId109"/>
    <p:sldId id="605" r:id="rId110"/>
    <p:sldId id="539" r:id="rId111"/>
    <p:sldId id="540" r:id="rId112"/>
    <p:sldId id="541" r:id="rId113"/>
    <p:sldId id="576" r:id="rId114"/>
    <p:sldId id="577" r:id="rId115"/>
  </p:sldIdLst>
  <p:sldSz cx="9144000" cy="6858000" type="screen4x3"/>
  <p:notesSz cx="6858000" cy="9144000"/>
  <p:defaultTex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249">
          <p15:clr>
            <a:srgbClr val="A4A3A4"/>
          </p15:clr>
        </p15:guide>
        <p15:guide id="2" pos="292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45F32D"/>
    <a:srgbClr val="39E739"/>
    <a:srgbClr val="D818B3"/>
    <a:srgbClr val="FDA166"/>
    <a:srgbClr val="E6E6E6"/>
    <a:srgbClr val="C52BB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55" autoAdjust="0"/>
    <p:restoredTop sz="95340" autoAdjust="0"/>
  </p:normalViewPr>
  <p:slideViewPr>
    <p:cSldViewPr>
      <p:cViewPr varScale="1">
        <p:scale>
          <a:sx n="113" d="100"/>
          <a:sy n="113" d="100"/>
        </p:scale>
        <p:origin x="1446" y="114"/>
      </p:cViewPr>
      <p:guideLst>
        <p:guide orient="horz" pos="2249"/>
        <p:guide pos="2926"/>
      </p:guideLst>
    </p:cSldViewPr>
  </p:slideViewPr>
  <p:outlineViewPr>
    <p:cViewPr>
      <p:scale>
        <a:sx n="33" d="100"/>
        <a:sy n="33" d="100"/>
      </p:scale>
      <p:origin x="0" y="936"/>
    </p:cViewPr>
  </p:outlineViewPr>
  <p:notesTextViewPr>
    <p:cViewPr>
      <p:scale>
        <a:sx n="125" d="100"/>
        <a:sy n="125" d="100"/>
      </p:scale>
      <p:origin x="0" y="0"/>
    </p:cViewPr>
  </p:notesTextViewPr>
  <p:sorterViewPr>
    <p:cViewPr>
      <p:scale>
        <a:sx n="75" d="100"/>
        <a:sy n="75" d="100"/>
      </p:scale>
      <p:origin x="0" y="4968"/>
    </p:cViewPr>
  </p:sorterViewPr>
  <p:notesViewPr>
    <p:cSldViewPr>
      <p:cViewPr varScale="1">
        <p:scale>
          <a:sx n="98" d="100"/>
          <a:sy n="98" d="100"/>
        </p:scale>
        <p:origin x="-4544" y="-11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handoutMaster" Target="handoutMasters/handout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CCB8971-1F1C-3211-137A-4E2DB9824A44}"/>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de-DE"/>
          </a:p>
        </p:txBody>
      </p:sp>
      <p:sp>
        <p:nvSpPr>
          <p:cNvPr id="3" name="Datumsplatzhalter 2">
            <a:extLst>
              <a:ext uri="{FF2B5EF4-FFF2-40B4-BE49-F238E27FC236}">
                <a16:creationId xmlns:a16="http://schemas.microsoft.com/office/drawing/2014/main" id="{8B640391-7D91-71AD-9785-7140B3A2AF7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ＭＳ Ｐゴシック" pitchFamily="-84" charset="-128"/>
              </a:defRPr>
            </a:lvl1pPr>
          </a:lstStyle>
          <a:p>
            <a:pPr>
              <a:defRPr/>
            </a:pPr>
            <a:fld id="{1B7C1571-B7F7-4238-93F7-A7D03276337D}" type="datetimeFigureOut">
              <a:rPr lang="de-DE"/>
              <a:pPr>
                <a:defRPr/>
              </a:pPr>
              <a:t>23.11.2024</a:t>
            </a:fld>
            <a:endParaRPr lang="de-DE"/>
          </a:p>
        </p:txBody>
      </p:sp>
      <p:sp>
        <p:nvSpPr>
          <p:cNvPr id="4" name="Fußzeilenplatzhalter 3">
            <a:extLst>
              <a:ext uri="{FF2B5EF4-FFF2-40B4-BE49-F238E27FC236}">
                <a16:creationId xmlns:a16="http://schemas.microsoft.com/office/drawing/2014/main" id="{DFCF67AE-E70C-891E-8F51-78051C2D2661}"/>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de-DE"/>
          </a:p>
        </p:txBody>
      </p:sp>
      <p:sp>
        <p:nvSpPr>
          <p:cNvPr id="5" name="Foliennummernplatzhalter 4">
            <a:extLst>
              <a:ext uri="{FF2B5EF4-FFF2-40B4-BE49-F238E27FC236}">
                <a16:creationId xmlns:a16="http://schemas.microsoft.com/office/drawing/2014/main" id="{BB771172-E3AB-0D30-A37D-C7D1075F4F0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195D8F3-D43B-474F-9437-737B15D41E41}" type="slidenum">
              <a:rPr lang="de-DE" altLang="de-DE"/>
              <a:pPr>
                <a:defRPr/>
              </a:pPr>
              <a:t>‹#›</a:t>
            </a:fld>
            <a:endParaRPr lang="de-DE"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EBE29EC6-0872-392D-1A34-399B3D0F4AA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defRPr>
            </a:lvl1pPr>
          </a:lstStyle>
          <a:p>
            <a:pPr>
              <a:defRPr/>
            </a:pPr>
            <a:endParaRPr lang="de-CH"/>
          </a:p>
        </p:txBody>
      </p:sp>
      <p:sp>
        <p:nvSpPr>
          <p:cNvPr id="45059" name="Rectangle 3">
            <a:extLst>
              <a:ext uri="{FF2B5EF4-FFF2-40B4-BE49-F238E27FC236}">
                <a16:creationId xmlns:a16="http://schemas.microsoft.com/office/drawing/2014/main" id="{BDD5D6B3-1AD6-6421-87DB-B00FC25A6B07}"/>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defRPr>
            </a:lvl1pPr>
          </a:lstStyle>
          <a:p>
            <a:pPr>
              <a:defRPr/>
            </a:pPr>
            <a:endParaRPr lang="de-CH"/>
          </a:p>
        </p:txBody>
      </p:sp>
      <p:sp>
        <p:nvSpPr>
          <p:cNvPr id="2052" name="Rectangle 4">
            <a:extLst>
              <a:ext uri="{FF2B5EF4-FFF2-40B4-BE49-F238E27FC236}">
                <a16:creationId xmlns:a16="http://schemas.microsoft.com/office/drawing/2014/main" id="{32BB1C3D-176B-F0F6-1203-51EEAA102F83}"/>
              </a:ext>
            </a:extLst>
          </p:cNvPr>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a:extLst>
              <a:ext uri="{FF2B5EF4-FFF2-40B4-BE49-F238E27FC236}">
                <a16:creationId xmlns:a16="http://schemas.microsoft.com/office/drawing/2014/main" id="{213F6993-DB12-9A31-236A-121CEB177A4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a:t>Textmasterformate durch Klicken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5062" name="Rectangle 6">
            <a:extLst>
              <a:ext uri="{FF2B5EF4-FFF2-40B4-BE49-F238E27FC236}">
                <a16:creationId xmlns:a16="http://schemas.microsoft.com/office/drawing/2014/main" id="{B38DDDC4-6E53-F2E8-C884-6493372FFE88}"/>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defRPr>
            </a:lvl1pPr>
          </a:lstStyle>
          <a:p>
            <a:pPr>
              <a:defRPr/>
            </a:pPr>
            <a:endParaRPr lang="de-CH"/>
          </a:p>
        </p:txBody>
      </p:sp>
      <p:sp>
        <p:nvSpPr>
          <p:cNvPr id="45063" name="Rectangle 7">
            <a:extLst>
              <a:ext uri="{FF2B5EF4-FFF2-40B4-BE49-F238E27FC236}">
                <a16:creationId xmlns:a16="http://schemas.microsoft.com/office/drawing/2014/main" id="{557493DF-8CF0-E270-8C4F-5F1258C8B62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34FA681-0926-49B3-A469-9FA1B6721355}" type="slidenum">
              <a:rPr lang="de-CH" altLang="de-DE"/>
              <a:pPr>
                <a:defRPr/>
              </a:pPr>
              <a:t>‹#›</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en.wikipedia.org/wiki/Togo" TargetMode="External"/><Relationship Id="rId13" Type="http://schemas.openxmlformats.org/officeDocument/2006/relationships/hyperlink" Target="http://en.wikipedia.org/wiki/Mossi_Kingdoms" TargetMode="External"/><Relationship Id="rId3" Type="http://schemas.openxmlformats.org/officeDocument/2006/relationships/hyperlink" Target="http://en.wikipedia.org/wiki/Landlocked_country" TargetMode="External"/><Relationship Id="rId7" Type="http://schemas.openxmlformats.org/officeDocument/2006/relationships/hyperlink" Target="http://en.wikipedia.org/wiki/Benin" TargetMode="External"/><Relationship Id="rId12" Type="http://schemas.openxmlformats.org/officeDocument/2006/relationships/hyperlink" Target="http://en.wikipedia.org/wiki/France"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en.wikipedia.org/wiki/Niger" TargetMode="External"/><Relationship Id="rId11" Type="http://schemas.openxmlformats.org/officeDocument/2006/relationships/hyperlink" Target="http://en.wikipedia.org/wiki/England" TargetMode="External"/><Relationship Id="rId5" Type="http://schemas.openxmlformats.org/officeDocument/2006/relationships/hyperlink" Target="http://en.wikipedia.org/wiki/Mali" TargetMode="External"/><Relationship Id="rId10" Type="http://schemas.openxmlformats.org/officeDocument/2006/relationships/hyperlink" Target="http://en.wikipedia.org/wiki/C%C3%B4te_d'Ivoire" TargetMode="External"/><Relationship Id="rId4" Type="http://schemas.openxmlformats.org/officeDocument/2006/relationships/hyperlink" Target="http://en.wikipedia.org/wiki/West_Africa" TargetMode="External"/><Relationship Id="rId9" Type="http://schemas.openxmlformats.org/officeDocument/2006/relationships/hyperlink" Target="http://en.wikipedia.org/wiki/Ghan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41D43288-9FF8-E0BB-84E9-D610B7225D2C}"/>
              </a:ext>
            </a:extLst>
          </p:cNvPr>
          <p:cNvSpPr>
            <a:spLocks noGrp="1" noRot="1" noChangeAspect="1" noChangeArrowheads="1" noTextEdit="1"/>
          </p:cNvSpPr>
          <p:nvPr>
            <p:ph type="sldImg"/>
          </p:nvPr>
        </p:nvSpPr>
        <p:spPr>
          <a:ln/>
        </p:spPr>
      </p:sp>
      <p:sp>
        <p:nvSpPr>
          <p:cNvPr id="5123" name="Notizenplatzhalter 2">
            <a:extLst>
              <a:ext uri="{FF2B5EF4-FFF2-40B4-BE49-F238E27FC236}">
                <a16:creationId xmlns:a16="http://schemas.microsoft.com/office/drawing/2014/main" id="{7A55FDEE-4E69-5284-D57D-54EA909F41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Present our projekt</a:t>
            </a:r>
            <a:endParaRPr lang="de-DE" altLang="de-DE">
              <a:latin typeface="Arial" panose="020B0604020202020204" pitchFamily="34" charset="0"/>
              <a:ea typeface="ＭＳ Ｐゴシック" panose="020B0600070205080204" pitchFamily="34" charset="-128"/>
            </a:endParaRPr>
          </a:p>
        </p:txBody>
      </p:sp>
      <p:sp>
        <p:nvSpPr>
          <p:cNvPr id="5124" name="Foliennummernplatzhalter 3">
            <a:extLst>
              <a:ext uri="{FF2B5EF4-FFF2-40B4-BE49-F238E27FC236}">
                <a16:creationId xmlns:a16="http://schemas.microsoft.com/office/drawing/2014/main" id="{8344998B-AC08-91F5-7ECB-A97B825EC8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1C03A9F-4765-4927-8541-24D50BF210A3}" type="slidenum">
              <a:rPr lang="de-CH" altLang="de-DE"/>
              <a:pPr>
                <a:spcBef>
                  <a:spcPct val="0"/>
                </a:spcBef>
              </a:pPr>
              <a:t>1</a:t>
            </a:fld>
            <a:endParaRPr lang="de-CH"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B203AA8A-4C39-53E2-67BA-4680A7724884}"/>
              </a:ext>
            </a:extLst>
          </p:cNvPr>
          <p:cNvSpPr>
            <a:spLocks noGrp="1" noRot="1" noChangeAspect="1" noChangeArrowheads="1" noTextEdit="1"/>
          </p:cNvSpPr>
          <p:nvPr>
            <p:ph type="sldImg"/>
          </p:nvPr>
        </p:nvSpPr>
        <p:spPr>
          <a:ln/>
        </p:spPr>
      </p:sp>
      <p:sp>
        <p:nvSpPr>
          <p:cNvPr id="41987" name="Notizenplatzhalter 2">
            <a:extLst>
              <a:ext uri="{FF2B5EF4-FFF2-40B4-BE49-F238E27FC236}">
                <a16:creationId xmlns:a16="http://schemas.microsoft.com/office/drawing/2014/main" id="{F6CAB615-4D2E-8C6A-533C-8A12E90968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41988" name="Foliennummernplatzhalter 3">
            <a:extLst>
              <a:ext uri="{FF2B5EF4-FFF2-40B4-BE49-F238E27FC236}">
                <a16:creationId xmlns:a16="http://schemas.microsoft.com/office/drawing/2014/main" id="{D7A204DA-675E-DCB4-8FB0-322E462BF7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B4BDEB-99A8-4A86-BD1C-2987817F63BE}" type="slidenum">
              <a:rPr lang="de-CH" altLang="de-DE"/>
              <a:pPr>
                <a:spcBef>
                  <a:spcPct val="0"/>
                </a:spcBef>
              </a:pPr>
              <a:t>28</a:t>
            </a:fld>
            <a:endParaRPr lang="de-CH" alt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lienbildplatzhalter 1">
            <a:extLst>
              <a:ext uri="{FF2B5EF4-FFF2-40B4-BE49-F238E27FC236}">
                <a16:creationId xmlns:a16="http://schemas.microsoft.com/office/drawing/2014/main" id="{4338CE87-C2E7-E8DD-A23A-8DADCD1E113B}"/>
              </a:ext>
            </a:extLst>
          </p:cNvPr>
          <p:cNvSpPr>
            <a:spLocks noGrp="1" noRot="1" noChangeAspect="1" noChangeArrowheads="1" noTextEdit="1"/>
          </p:cNvSpPr>
          <p:nvPr>
            <p:ph type="sldImg"/>
          </p:nvPr>
        </p:nvSpPr>
        <p:spPr>
          <a:ln/>
        </p:spPr>
      </p:sp>
      <p:sp>
        <p:nvSpPr>
          <p:cNvPr id="44035" name="Notizenplatzhalter 2">
            <a:extLst>
              <a:ext uri="{FF2B5EF4-FFF2-40B4-BE49-F238E27FC236}">
                <a16:creationId xmlns:a16="http://schemas.microsoft.com/office/drawing/2014/main" id="{E7969952-C378-2773-A649-801EEE9D6E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Some of the traditianal homes has been build around the house…</a:t>
            </a:r>
            <a:endParaRPr lang="de-DE" altLang="de-DE">
              <a:latin typeface="Arial" panose="020B0604020202020204" pitchFamily="34" charset="0"/>
              <a:ea typeface="ＭＳ Ｐゴシック" panose="020B0600070205080204" pitchFamily="34" charset="-128"/>
            </a:endParaRPr>
          </a:p>
        </p:txBody>
      </p:sp>
      <p:sp>
        <p:nvSpPr>
          <p:cNvPr id="44036" name="Foliennummernplatzhalter 3">
            <a:extLst>
              <a:ext uri="{FF2B5EF4-FFF2-40B4-BE49-F238E27FC236}">
                <a16:creationId xmlns:a16="http://schemas.microsoft.com/office/drawing/2014/main" id="{59856DA1-3BF9-914A-B78A-9FFED6C2155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702BD3-2600-4F53-A3E3-AF419E4E1CDF}" type="slidenum">
              <a:rPr lang="de-CH" altLang="de-DE"/>
              <a:pPr>
                <a:spcBef>
                  <a:spcPct val="0"/>
                </a:spcBef>
              </a:pPr>
              <a:t>29</a:t>
            </a:fld>
            <a:endParaRPr lang="de-CH" alt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lienbildplatzhalter 1">
            <a:extLst>
              <a:ext uri="{FF2B5EF4-FFF2-40B4-BE49-F238E27FC236}">
                <a16:creationId xmlns:a16="http://schemas.microsoft.com/office/drawing/2014/main" id="{F7E48F3E-6D93-D7F5-8A69-209D8FCA1894}"/>
              </a:ext>
            </a:extLst>
          </p:cNvPr>
          <p:cNvSpPr>
            <a:spLocks noGrp="1" noRot="1" noChangeAspect="1" noChangeArrowheads="1" noTextEdit="1"/>
          </p:cNvSpPr>
          <p:nvPr>
            <p:ph type="sldImg"/>
          </p:nvPr>
        </p:nvSpPr>
        <p:spPr>
          <a:ln/>
        </p:spPr>
      </p:sp>
      <p:sp>
        <p:nvSpPr>
          <p:cNvPr id="46083" name="Notizenplatzhalter 2">
            <a:extLst>
              <a:ext uri="{FF2B5EF4-FFF2-40B4-BE49-F238E27FC236}">
                <a16:creationId xmlns:a16="http://schemas.microsoft.com/office/drawing/2014/main" id="{C9D0A53E-258E-8FFF-13E8-94A8BE1F73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46084" name="Foliennummernplatzhalter 3">
            <a:extLst>
              <a:ext uri="{FF2B5EF4-FFF2-40B4-BE49-F238E27FC236}">
                <a16:creationId xmlns:a16="http://schemas.microsoft.com/office/drawing/2014/main" id="{41D47C47-FD93-A222-B30F-C913622E1C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2E3EF0-8135-42F2-A167-37FE1FD3DC83}" type="slidenum">
              <a:rPr lang="de-CH" altLang="de-DE"/>
              <a:pPr>
                <a:spcBef>
                  <a:spcPct val="0"/>
                </a:spcBef>
              </a:pPr>
              <a:t>30</a:t>
            </a:fld>
            <a:endParaRPr lang="de-CH" alt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a:extLst>
              <a:ext uri="{FF2B5EF4-FFF2-40B4-BE49-F238E27FC236}">
                <a16:creationId xmlns:a16="http://schemas.microsoft.com/office/drawing/2014/main" id="{E61EF78E-21B3-9B6F-FAF2-D27BC8A589AA}"/>
              </a:ext>
            </a:extLst>
          </p:cNvPr>
          <p:cNvSpPr>
            <a:spLocks noGrp="1" noRot="1" noChangeAspect="1" noChangeArrowheads="1" noTextEdit="1"/>
          </p:cNvSpPr>
          <p:nvPr>
            <p:ph type="sldImg"/>
          </p:nvPr>
        </p:nvSpPr>
        <p:spPr>
          <a:ln/>
        </p:spPr>
      </p:sp>
      <p:sp>
        <p:nvSpPr>
          <p:cNvPr id="48131" name="Notizenplatzhalter 2">
            <a:extLst>
              <a:ext uri="{FF2B5EF4-FFF2-40B4-BE49-F238E27FC236}">
                <a16:creationId xmlns:a16="http://schemas.microsoft.com/office/drawing/2014/main" id="{3FDAB3C0-91BC-B2A8-94E8-59626BFA810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48132" name="Foliennummernplatzhalter 3">
            <a:extLst>
              <a:ext uri="{FF2B5EF4-FFF2-40B4-BE49-F238E27FC236}">
                <a16:creationId xmlns:a16="http://schemas.microsoft.com/office/drawing/2014/main" id="{3C6D4CB6-7C50-0B5A-1D4C-4616402879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657D857-7876-4976-A1E6-9DC1E12ABE9E}" type="slidenum">
              <a:rPr lang="de-CH" altLang="de-DE"/>
              <a:pPr>
                <a:spcBef>
                  <a:spcPct val="0"/>
                </a:spcBef>
              </a:pPr>
              <a:t>31</a:t>
            </a:fld>
            <a:endParaRPr lang="de-CH" alt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lienbildplatzhalter 1">
            <a:extLst>
              <a:ext uri="{FF2B5EF4-FFF2-40B4-BE49-F238E27FC236}">
                <a16:creationId xmlns:a16="http://schemas.microsoft.com/office/drawing/2014/main" id="{5175D619-BE4A-A1A3-3BD0-25576E2435B7}"/>
              </a:ext>
            </a:extLst>
          </p:cNvPr>
          <p:cNvSpPr>
            <a:spLocks noGrp="1" noRot="1" noChangeAspect="1" noChangeArrowheads="1" noTextEdit="1"/>
          </p:cNvSpPr>
          <p:nvPr>
            <p:ph type="sldImg"/>
          </p:nvPr>
        </p:nvSpPr>
        <p:spPr>
          <a:ln/>
        </p:spPr>
      </p:sp>
      <p:sp>
        <p:nvSpPr>
          <p:cNvPr id="54275" name="Notizenplatzhalter 2">
            <a:extLst>
              <a:ext uri="{FF2B5EF4-FFF2-40B4-BE49-F238E27FC236}">
                <a16:creationId xmlns:a16="http://schemas.microsoft.com/office/drawing/2014/main" id="{15E02348-AF58-5BBA-458C-B64A9EFE45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54276" name="Foliennummernplatzhalter 3">
            <a:extLst>
              <a:ext uri="{FF2B5EF4-FFF2-40B4-BE49-F238E27FC236}">
                <a16:creationId xmlns:a16="http://schemas.microsoft.com/office/drawing/2014/main" id="{6AA474E3-7D90-E37A-60C8-56800F5E5F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A9413F-226A-4057-B2CA-C0F75A362086}" type="slidenum">
              <a:rPr lang="de-CH" altLang="de-DE"/>
              <a:pPr>
                <a:spcBef>
                  <a:spcPct val="0"/>
                </a:spcBef>
              </a:pPr>
              <a:t>36</a:t>
            </a:fld>
            <a:endParaRPr lang="de-CH" alt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lienbildplatzhalter 1">
            <a:extLst>
              <a:ext uri="{FF2B5EF4-FFF2-40B4-BE49-F238E27FC236}">
                <a16:creationId xmlns:a16="http://schemas.microsoft.com/office/drawing/2014/main" id="{7CA28C45-EA2E-3AB2-FC81-35D7F9B86AE8}"/>
              </a:ext>
            </a:extLst>
          </p:cNvPr>
          <p:cNvSpPr>
            <a:spLocks noGrp="1" noRot="1" noChangeAspect="1" noChangeArrowheads="1" noTextEdit="1"/>
          </p:cNvSpPr>
          <p:nvPr>
            <p:ph type="sldImg"/>
          </p:nvPr>
        </p:nvSpPr>
        <p:spPr>
          <a:ln/>
        </p:spPr>
      </p:sp>
      <p:sp>
        <p:nvSpPr>
          <p:cNvPr id="56323" name="Notizenplatzhalter 2">
            <a:extLst>
              <a:ext uri="{FF2B5EF4-FFF2-40B4-BE49-F238E27FC236}">
                <a16:creationId xmlns:a16="http://schemas.microsoft.com/office/drawing/2014/main" id="{F9412D98-5788-CA0B-3405-91A7A0BA04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a typeface="ＭＳ Ｐゴシック" panose="020B0600070205080204" pitchFamily="34" charset="-128"/>
            </a:endParaRPr>
          </a:p>
        </p:txBody>
      </p:sp>
      <p:sp>
        <p:nvSpPr>
          <p:cNvPr id="56324" name="Foliennummernplatzhalter 3">
            <a:extLst>
              <a:ext uri="{FF2B5EF4-FFF2-40B4-BE49-F238E27FC236}">
                <a16:creationId xmlns:a16="http://schemas.microsoft.com/office/drawing/2014/main" id="{83009025-9101-4ACA-F21A-8E0BDFBD20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0889912-784A-4F19-9002-1A42B799F5E1}" type="slidenum">
              <a:rPr lang="de-CH" altLang="de-DE"/>
              <a:pPr>
                <a:spcBef>
                  <a:spcPct val="0"/>
                </a:spcBef>
              </a:pPr>
              <a:t>37</a:t>
            </a:fld>
            <a:endParaRPr lang="de-CH" alt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936D30CC-6859-E900-6053-104CC9C9D3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79CC853-D8EA-4568-92BA-08163A212280}" type="slidenum">
              <a:rPr lang="de-CH" altLang="de-DE"/>
              <a:pPr>
                <a:spcBef>
                  <a:spcPct val="0"/>
                </a:spcBef>
              </a:pPr>
              <a:t>50</a:t>
            </a:fld>
            <a:endParaRPr lang="de-CH" altLang="de-DE"/>
          </a:p>
        </p:txBody>
      </p:sp>
      <p:sp>
        <p:nvSpPr>
          <p:cNvPr id="70659" name="Rectangle 2">
            <a:extLst>
              <a:ext uri="{FF2B5EF4-FFF2-40B4-BE49-F238E27FC236}">
                <a16:creationId xmlns:a16="http://schemas.microsoft.com/office/drawing/2014/main" id="{8BFD3126-C198-E735-901D-659FE733A4FD}"/>
              </a:ext>
            </a:extLst>
          </p:cNvPr>
          <p:cNvSpPr>
            <a:spLocks noRot="1" noChangeArrowheads="1" noTextEdit="1"/>
          </p:cNvSpPr>
          <p:nvPr>
            <p:ph type="sldImg"/>
          </p:nvPr>
        </p:nvSpPr>
        <p:spPr>
          <a:ln/>
        </p:spPr>
      </p:sp>
      <p:sp>
        <p:nvSpPr>
          <p:cNvPr id="70660" name="Rectangle 3">
            <a:extLst>
              <a:ext uri="{FF2B5EF4-FFF2-40B4-BE49-F238E27FC236}">
                <a16:creationId xmlns:a16="http://schemas.microsoft.com/office/drawing/2014/main" id="{2FA234D3-38C1-E745-EAE2-9A8574D8AE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She has been found lieing in front of the orphanage gate</a:t>
            </a:r>
          </a:p>
          <a:p>
            <a:pPr eaLnBrk="1" hangingPunct="1"/>
            <a:r>
              <a:rPr lang="de-CH" altLang="de-DE">
                <a:latin typeface="Arial" panose="020B0604020202020204" pitchFamily="34" charset="0"/>
                <a:ea typeface="ＭＳ Ｐゴシック" panose="020B0600070205080204" pitchFamily="34" charset="-128"/>
              </a:rPr>
              <a:t>She is a very vivacious little girl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a:extLst>
              <a:ext uri="{FF2B5EF4-FFF2-40B4-BE49-F238E27FC236}">
                <a16:creationId xmlns:a16="http://schemas.microsoft.com/office/drawing/2014/main" id="{96CA3676-9279-1882-7435-AF25067F4A53}"/>
              </a:ext>
            </a:extLst>
          </p:cNvPr>
          <p:cNvSpPr>
            <a:spLocks noGrp="1" noRot="1" noChangeAspect="1" noChangeArrowheads="1" noTextEdit="1"/>
          </p:cNvSpPr>
          <p:nvPr>
            <p:ph type="sldImg"/>
          </p:nvPr>
        </p:nvSpPr>
        <p:spPr>
          <a:ln/>
        </p:spPr>
      </p:sp>
      <p:sp>
        <p:nvSpPr>
          <p:cNvPr id="87043" name="Notizenplatzhalter 2">
            <a:extLst>
              <a:ext uri="{FF2B5EF4-FFF2-40B4-BE49-F238E27FC236}">
                <a16:creationId xmlns:a16="http://schemas.microsoft.com/office/drawing/2014/main" id="{657B1659-5D9C-EA44-FEB2-A311198C84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87044" name="Foliennummernplatzhalter 3">
            <a:extLst>
              <a:ext uri="{FF2B5EF4-FFF2-40B4-BE49-F238E27FC236}">
                <a16:creationId xmlns:a16="http://schemas.microsoft.com/office/drawing/2014/main" id="{CE1B5EF0-0AF9-0C3D-DF41-3E65C425AB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749F6F-25E7-4B09-8FC1-0E7E9763714C}" type="slidenum">
              <a:rPr lang="de-CH" altLang="de-DE"/>
              <a:pPr>
                <a:spcBef>
                  <a:spcPct val="0"/>
                </a:spcBef>
              </a:pPr>
              <a:t>65</a:t>
            </a:fld>
            <a:endParaRPr lang="de-CH"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a:extLst>
              <a:ext uri="{FF2B5EF4-FFF2-40B4-BE49-F238E27FC236}">
                <a16:creationId xmlns:a16="http://schemas.microsoft.com/office/drawing/2014/main" id="{1F871B53-D14E-5B50-DF99-3940EFCC4C18}"/>
              </a:ext>
            </a:extLst>
          </p:cNvPr>
          <p:cNvSpPr>
            <a:spLocks noGrp="1" noRot="1" noChangeAspect="1" noChangeArrowheads="1" noTextEdit="1"/>
          </p:cNvSpPr>
          <p:nvPr>
            <p:ph type="sldImg"/>
          </p:nvPr>
        </p:nvSpPr>
        <p:spPr>
          <a:ln/>
        </p:spPr>
      </p:sp>
      <p:sp>
        <p:nvSpPr>
          <p:cNvPr id="8195" name="Notizenplatzhalter 2">
            <a:extLst>
              <a:ext uri="{FF2B5EF4-FFF2-40B4-BE49-F238E27FC236}">
                <a16:creationId xmlns:a16="http://schemas.microsoft.com/office/drawing/2014/main" id="{DFFFCB96-7C2A-909E-6686-5ED72F7EC9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latin typeface="Arial" panose="020B0604020202020204" pitchFamily="34" charset="0"/>
                <a:ea typeface="ＭＳ Ｐゴシック" panose="020B0600070205080204" pitchFamily="34" charset="-128"/>
              </a:rPr>
              <a:t>Burkina Faso is a </a:t>
            </a:r>
            <a:r>
              <a:rPr lang="de-DE" altLang="de-DE">
                <a:latin typeface="Arial" panose="020B0604020202020204" pitchFamily="34" charset="0"/>
                <a:ea typeface="ＭＳ Ｐゴシック" panose="020B0600070205080204" pitchFamily="34" charset="-128"/>
                <a:hlinkClick r:id="rId3"/>
              </a:rPr>
              <a:t>landlocked country</a:t>
            </a:r>
            <a:r>
              <a:rPr lang="de-DE" altLang="de-DE">
                <a:latin typeface="Arial" panose="020B0604020202020204" pitchFamily="34" charset="0"/>
                <a:ea typeface="ＭＳ Ｐゴシック" panose="020B0600070205080204" pitchFamily="34" charset="-128"/>
              </a:rPr>
              <a:t> in </a:t>
            </a:r>
            <a:r>
              <a:rPr lang="de-DE" altLang="de-DE">
                <a:latin typeface="Arial" panose="020B0604020202020204" pitchFamily="34" charset="0"/>
                <a:ea typeface="ＭＳ Ｐゴシック" panose="020B0600070205080204" pitchFamily="34" charset="-128"/>
                <a:hlinkClick r:id="rId4"/>
              </a:rPr>
              <a:t>west Africa</a:t>
            </a:r>
            <a:r>
              <a:rPr lang="de-DE" altLang="de-DE">
                <a:latin typeface="Arial" panose="020B0604020202020204" pitchFamily="34" charset="0"/>
                <a:ea typeface="ＭＳ Ｐゴシック" panose="020B0600070205080204" pitchFamily="34" charset="-128"/>
              </a:rPr>
              <a:t>. It is surrounded by </a:t>
            </a:r>
            <a:r>
              <a:rPr lang="de-DE" altLang="de-DE">
                <a:latin typeface="Arial" panose="020B0604020202020204" pitchFamily="34" charset="0"/>
                <a:ea typeface="ＭＳ Ｐゴシック" panose="020B0600070205080204" pitchFamily="34" charset="-128"/>
                <a:hlinkClick r:id="rId5"/>
              </a:rPr>
              <a:t>Mali</a:t>
            </a:r>
            <a:r>
              <a:rPr lang="de-DE" altLang="de-DE">
                <a:latin typeface="Arial" panose="020B0604020202020204" pitchFamily="34" charset="0"/>
                <a:ea typeface="ＭＳ Ｐゴシック" panose="020B0600070205080204" pitchFamily="34" charset="-128"/>
              </a:rPr>
              <a:t> to the north, </a:t>
            </a:r>
            <a:r>
              <a:rPr lang="de-DE" altLang="de-DE">
                <a:latin typeface="Arial" panose="020B0604020202020204" pitchFamily="34" charset="0"/>
                <a:ea typeface="ＭＳ Ｐゴシック" panose="020B0600070205080204" pitchFamily="34" charset="-128"/>
                <a:hlinkClick r:id="rId6"/>
              </a:rPr>
              <a:t>Niger</a:t>
            </a:r>
            <a:r>
              <a:rPr lang="de-DE" altLang="de-DE">
                <a:latin typeface="Arial" panose="020B0604020202020204" pitchFamily="34" charset="0"/>
                <a:ea typeface="ＭＳ Ｐゴシック" panose="020B0600070205080204" pitchFamily="34" charset="-128"/>
              </a:rPr>
              <a:t> to the east, </a:t>
            </a:r>
            <a:r>
              <a:rPr lang="de-DE" altLang="de-DE">
                <a:latin typeface="Arial" panose="020B0604020202020204" pitchFamily="34" charset="0"/>
                <a:ea typeface="ＭＳ Ｐゴシック" panose="020B0600070205080204" pitchFamily="34" charset="-128"/>
                <a:hlinkClick r:id="rId7"/>
              </a:rPr>
              <a:t>Benin</a:t>
            </a:r>
            <a:r>
              <a:rPr lang="de-DE" altLang="de-DE">
                <a:latin typeface="Arial" panose="020B0604020202020204" pitchFamily="34" charset="0"/>
                <a:ea typeface="ＭＳ Ｐゴシック" panose="020B0600070205080204" pitchFamily="34" charset="-128"/>
              </a:rPr>
              <a:t> to the southeast, </a:t>
            </a:r>
            <a:r>
              <a:rPr lang="de-DE" altLang="de-DE">
                <a:latin typeface="Arial" panose="020B0604020202020204" pitchFamily="34" charset="0"/>
                <a:ea typeface="ＭＳ Ｐゴシック" panose="020B0600070205080204" pitchFamily="34" charset="-128"/>
                <a:hlinkClick r:id="rId8"/>
              </a:rPr>
              <a:t>Togo</a:t>
            </a:r>
            <a:r>
              <a:rPr lang="de-DE" altLang="de-DE">
                <a:latin typeface="Arial" panose="020B0604020202020204" pitchFamily="34" charset="0"/>
                <a:ea typeface="ＭＳ Ｐゴシック" panose="020B0600070205080204" pitchFamily="34" charset="-128"/>
              </a:rPr>
              <a:t> and </a:t>
            </a:r>
            <a:r>
              <a:rPr lang="de-DE" altLang="de-DE">
                <a:latin typeface="Arial" panose="020B0604020202020204" pitchFamily="34" charset="0"/>
                <a:ea typeface="ＭＳ Ｐゴシック" panose="020B0600070205080204" pitchFamily="34" charset="-128"/>
                <a:hlinkClick r:id="rId9"/>
              </a:rPr>
              <a:t>Ghana</a:t>
            </a:r>
            <a:r>
              <a:rPr lang="de-DE" altLang="de-DE">
                <a:latin typeface="Arial" panose="020B0604020202020204" pitchFamily="34" charset="0"/>
                <a:ea typeface="ＭＳ Ｐゴシック" panose="020B0600070205080204" pitchFamily="34" charset="-128"/>
              </a:rPr>
              <a:t> to the south, and </a:t>
            </a:r>
            <a:r>
              <a:rPr lang="de-DE" altLang="de-DE">
                <a:latin typeface="Arial" panose="020B0604020202020204" pitchFamily="34" charset="0"/>
                <a:ea typeface="ＭＳ Ｐゴシック" panose="020B0600070205080204" pitchFamily="34" charset="-128"/>
                <a:hlinkClick r:id="rId10"/>
              </a:rPr>
              <a:t>Côte d'Ivoire</a:t>
            </a:r>
            <a:r>
              <a:rPr lang="de-DE" altLang="de-DE">
                <a:latin typeface="Arial" panose="020B0604020202020204" pitchFamily="34" charset="0"/>
                <a:ea typeface="ＭＳ Ｐゴシック" panose="020B0600070205080204" pitchFamily="34" charset="-128"/>
              </a:rPr>
              <a:t> to the southwest. </a:t>
            </a:r>
          </a:p>
          <a:p>
            <a:pPr eaLnBrk="1" hangingPunct="1"/>
            <a:r>
              <a:rPr lang="de-DE" altLang="de-DE">
                <a:latin typeface="Arial" panose="020B0604020202020204" pitchFamily="34" charset="0"/>
                <a:ea typeface="ＭＳ Ｐゴシック" panose="020B0600070205080204" pitchFamily="34" charset="-128"/>
              </a:rPr>
              <a:t>After competition between the </a:t>
            </a:r>
            <a:r>
              <a:rPr lang="de-DE" altLang="de-DE">
                <a:latin typeface="Arial" panose="020B0604020202020204" pitchFamily="34" charset="0"/>
                <a:ea typeface="ＭＳ Ｐゴシック" panose="020B0600070205080204" pitchFamily="34" charset="-128"/>
                <a:hlinkClick r:id="rId11" tooltip="England"/>
              </a:rPr>
              <a:t>English</a:t>
            </a:r>
            <a:r>
              <a:rPr lang="de-DE" altLang="de-DE">
                <a:latin typeface="Arial" panose="020B0604020202020204" pitchFamily="34" charset="0"/>
                <a:ea typeface="ＭＳ Ｐゴシック" panose="020B0600070205080204" pitchFamily="34" charset="-128"/>
              </a:rPr>
              <a:t> and the </a:t>
            </a:r>
            <a:r>
              <a:rPr lang="de-DE" altLang="de-DE">
                <a:latin typeface="Arial" panose="020B0604020202020204" pitchFamily="34" charset="0"/>
                <a:ea typeface="ＭＳ Ｐゴシック" panose="020B0600070205080204" pitchFamily="34" charset="-128"/>
                <a:hlinkClick r:id="rId12" tooltip="France"/>
              </a:rPr>
              <a:t>French</a:t>
            </a:r>
            <a:r>
              <a:rPr lang="de-DE" altLang="de-DE">
                <a:latin typeface="Arial" panose="020B0604020202020204" pitchFamily="34" charset="0"/>
                <a:ea typeface="ＭＳ Ｐゴシック" panose="020B0600070205080204" pitchFamily="34" charset="-128"/>
              </a:rPr>
              <a:t> in the former times, the </a:t>
            </a:r>
            <a:r>
              <a:rPr lang="de-DE" altLang="de-DE">
                <a:latin typeface="Arial" panose="020B0604020202020204" pitchFamily="34" charset="0"/>
                <a:ea typeface="ＭＳ Ｐゴシック" panose="020B0600070205080204" pitchFamily="34" charset="-128"/>
                <a:hlinkClick r:id="rId13" tooltip="Mossi Kingdoms"/>
              </a:rPr>
              <a:t>Mossi</a:t>
            </a:r>
            <a:r>
              <a:rPr lang="de-DE" altLang="de-DE">
                <a:latin typeface="Arial" panose="020B0604020202020204" pitchFamily="34" charset="0"/>
                <a:ea typeface="ＭＳ Ｐゴシック" panose="020B0600070205080204" pitchFamily="34" charset="-128"/>
              </a:rPr>
              <a:t> kingdom of Ouagadougou became a French protectorate, than it bacame an autonomous republic in the French community and attained its independence from France in 1960. </a:t>
            </a:r>
          </a:p>
        </p:txBody>
      </p:sp>
      <p:sp>
        <p:nvSpPr>
          <p:cNvPr id="8196" name="Foliennummernplatzhalter 3">
            <a:extLst>
              <a:ext uri="{FF2B5EF4-FFF2-40B4-BE49-F238E27FC236}">
                <a16:creationId xmlns:a16="http://schemas.microsoft.com/office/drawing/2014/main" id="{EF294788-BF3C-EEAD-8271-5AFC1BDCD2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F6DA766-1228-4F1F-91E2-E9D4D45A7BB7}" type="slidenum">
              <a:rPr lang="de-CH" altLang="de-DE"/>
              <a:pPr>
                <a:spcBef>
                  <a:spcPct val="0"/>
                </a:spcBef>
              </a:pPr>
              <a:t>3</a:t>
            </a:fld>
            <a:endParaRPr lang="de-CH"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18D8BDD4-3776-DF30-02BD-9326C7EC552F}"/>
              </a:ext>
            </a:extLst>
          </p:cNvPr>
          <p:cNvSpPr>
            <a:spLocks noGrp="1" noRot="1" noChangeAspect="1" noChangeArrowheads="1" noTextEdit="1"/>
          </p:cNvSpPr>
          <p:nvPr>
            <p:ph type="sldImg"/>
          </p:nvPr>
        </p:nvSpPr>
        <p:spPr>
          <a:ln/>
        </p:spPr>
      </p:sp>
      <p:sp>
        <p:nvSpPr>
          <p:cNvPr id="16387" name="Notizenplatzhalter 2">
            <a:extLst>
              <a:ext uri="{FF2B5EF4-FFF2-40B4-BE49-F238E27FC236}">
                <a16:creationId xmlns:a16="http://schemas.microsoft.com/office/drawing/2014/main" id="{E11AAE49-6532-ED61-C333-FD39B2B1CD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CH" altLang="de-DE">
                <a:latin typeface="Arial" panose="020B0604020202020204" pitchFamily="34" charset="0"/>
                <a:ea typeface="ＭＳ Ｐゴシック" panose="020B0600070205080204" pitchFamily="34" charset="-128"/>
              </a:rPr>
              <a:t>The road from the airport in Ouagadougou to the orphanage is very long, very hot and very dusty</a:t>
            </a:r>
            <a:endParaRPr lang="de-DE" altLang="de-DE">
              <a:latin typeface="Arial" panose="020B0604020202020204" pitchFamily="34" charset="0"/>
              <a:ea typeface="ＭＳ Ｐゴシック" panose="020B0600070205080204" pitchFamily="34" charset="-128"/>
            </a:endParaRPr>
          </a:p>
        </p:txBody>
      </p:sp>
      <p:sp>
        <p:nvSpPr>
          <p:cNvPr id="16388" name="Foliennummernplatzhalter 3">
            <a:extLst>
              <a:ext uri="{FF2B5EF4-FFF2-40B4-BE49-F238E27FC236}">
                <a16:creationId xmlns:a16="http://schemas.microsoft.com/office/drawing/2014/main" id="{F5398D3E-1648-E594-3649-56880A27EB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36382C-073B-4E11-9D97-0D30BE68AE94}" type="slidenum">
              <a:rPr lang="de-CH" altLang="de-DE"/>
              <a:pPr>
                <a:spcBef>
                  <a:spcPct val="0"/>
                </a:spcBef>
              </a:pPr>
              <a:t>10</a:t>
            </a:fld>
            <a:endParaRPr lang="de-CH"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76A887E6-1AE6-4408-C96F-D042EEBDEDF0}"/>
              </a:ext>
            </a:extLst>
          </p:cNvPr>
          <p:cNvSpPr>
            <a:spLocks noGrp="1" noRot="1" noChangeAspect="1" noChangeArrowheads="1" noTextEdit="1"/>
          </p:cNvSpPr>
          <p:nvPr>
            <p:ph type="sldImg"/>
          </p:nvPr>
        </p:nvSpPr>
        <p:spPr>
          <a:ln/>
        </p:spPr>
      </p:sp>
      <p:sp>
        <p:nvSpPr>
          <p:cNvPr id="25603" name="Notizenplatzhalter 2">
            <a:extLst>
              <a:ext uri="{FF2B5EF4-FFF2-40B4-BE49-F238E27FC236}">
                <a16:creationId xmlns:a16="http://schemas.microsoft.com/office/drawing/2014/main" id="{8D188A1D-50C0-A7E5-6B95-BB897CB236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25604" name="Foliennummernplatzhalter 3">
            <a:extLst>
              <a:ext uri="{FF2B5EF4-FFF2-40B4-BE49-F238E27FC236}">
                <a16:creationId xmlns:a16="http://schemas.microsoft.com/office/drawing/2014/main" id="{CC91ADDD-876F-907D-24C8-A10F3BD082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EC6C4F9-EE47-481D-87BA-E40F966CB241}" type="slidenum">
              <a:rPr lang="de-CH" altLang="de-DE"/>
              <a:pPr>
                <a:spcBef>
                  <a:spcPct val="0"/>
                </a:spcBef>
              </a:pPr>
              <a:t>18</a:t>
            </a:fld>
            <a:endParaRPr lang="de-CH"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3E4EEBF0-4D54-11AF-3109-FCA4946D56DA}"/>
              </a:ext>
            </a:extLst>
          </p:cNvPr>
          <p:cNvSpPr>
            <a:spLocks noGrp="1" noRot="1" noChangeAspect="1" noChangeArrowheads="1" noTextEdit="1"/>
          </p:cNvSpPr>
          <p:nvPr>
            <p:ph type="sldImg"/>
          </p:nvPr>
        </p:nvSpPr>
        <p:spPr>
          <a:ln/>
        </p:spPr>
      </p:sp>
      <p:sp>
        <p:nvSpPr>
          <p:cNvPr id="28675" name="Notizenplatzhalter 2">
            <a:extLst>
              <a:ext uri="{FF2B5EF4-FFF2-40B4-BE49-F238E27FC236}">
                <a16:creationId xmlns:a16="http://schemas.microsoft.com/office/drawing/2014/main" id="{76D8CD6B-4AF2-2F94-672D-943BC94BB7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a typeface="ＭＳ Ｐゴシック" panose="020B0600070205080204" pitchFamily="34" charset="-128"/>
            </a:endParaRPr>
          </a:p>
        </p:txBody>
      </p:sp>
      <p:sp>
        <p:nvSpPr>
          <p:cNvPr id="28676" name="Foliennummernplatzhalter 3">
            <a:extLst>
              <a:ext uri="{FF2B5EF4-FFF2-40B4-BE49-F238E27FC236}">
                <a16:creationId xmlns:a16="http://schemas.microsoft.com/office/drawing/2014/main" id="{2415FACC-2F1B-BB71-4BB3-19C268DF72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F4046CE-78C6-4B1C-BFF1-2A3055EBB88B}" type="slidenum">
              <a:rPr lang="de-CH" altLang="de-DE"/>
              <a:pPr>
                <a:spcBef>
                  <a:spcPct val="0"/>
                </a:spcBef>
              </a:pPr>
              <a:t>20</a:t>
            </a:fld>
            <a:endParaRPr lang="de-CH"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0E3446BC-BE32-D806-54D9-195F9AFCDE5B}"/>
              </a:ext>
            </a:extLst>
          </p:cNvPr>
          <p:cNvSpPr>
            <a:spLocks noGrp="1" noRot="1" noChangeAspect="1" noChangeArrowheads="1" noTextEdit="1"/>
          </p:cNvSpPr>
          <p:nvPr>
            <p:ph type="sldImg"/>
          </p:nvPr>
        </p:nvSpPr>
        <p:spPr>
          <a:ln/>
        </p:spPr>
      </p:sp>
      <p:sp>
        <p:nvSpPr>
          <p:cNvPr id="30723" name="Notizenplatzhalter 2">
            <a:extLst>
              <a:ext uri="{FF2B5EF4-FFF2-40B4-BE49-F238E27FC236}">
                <a16:creationId xmlns:a16="http://schemas.microsoft.com/office/drawing/2014/main" id="{777F44F5-66AD-5A78-0101-FC675B3A82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ＭＳ Ｐゴシック" panose="020B0600070205080204" pitchFamily="34" charset="-128"/>
              </a:rPr>
              <a:t>21 Mitarbeiter</a:t>
            </a:r>
          </a:p>
        </p:txBody>
      </p:sp>
      <p:sp>
        <p:nvSpPr>
          <p:cNvPr id="30724" name="Foliennummernplatzhalter 3">
            <a:extLst>
              <a:ext uri="{FF2B5EF4-FFF2-40B4-BE49-F238E27FC236}">
                <a16:creationId xmlns:a16="http://schemas.microsoft.com/office/drawing/2014/main" id="{2BE73F6F-46B4-818F-A852-74F82F36E0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0A3CB0-182D-4F73-A607-600810B3EFBC}" type="slidenum">
              <a:rPr lang="de-CH" altLang="de-DE"/>
              <a:pPr>
                <a:spcBef>
                  <a:spcPct val="0"/>
                </a:spcBef>
              </a:pPr>
              <a:t>21</a:t>
            </a:fld>
            <a:endParaRPr lang="de-CH"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Folienbildplatzhalter 1">
            <a:extLst>
              <a:ext uri="{FF2B5EF4-FFF2-40B4-BE49-F238E27FC236}">
                <a16:creationId xmlns:a16="http://schemas.microsoft.com/office/drawing/2014/main" id="{03A9E4C8-5CE4-C958-076E-D159CD79D94A}"/>
              </a:ext>
            </a:extLst>
          </p:cNvPr>
          <p:cNvSpPr>
            <a:spLocks noGrp="1" noRot="1" noChangeAspect="1" noChangeArrowheads="1" noTextEdit="1"/>
          </p:cNvSpPr>
          <p:nvPr>
            <p:ph type="sldImg"/>
          </p:nvPr>
        </p:nvSpPr>
        <p:spPr>
          <a:ln/>
        </p:spPr>
      </p:sp>
      <p:sp>
        <p:nvSpPr>
          <p:cNvPr id="33795" name="Notizenplatzhalter 2">
            <a:extLst>
              <a:ext uri="{FF2B5EF4-FFF2-40B4-BE49-F238E27FC236}">
                <a16:creationId xmlns:a16="http://schemas.microsoft.com/office/drawing/2014/main" id="{AE1FF419-FC4C-A64F-28B1-2AB00350FB4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latin typeface="Arial" panose="020B0604020202020204" pitchFamily="34" charset="0"/>
                <a:ea typeface="ＭＳ Ｐゴシック" panose="020B0600070205080204" pitchFamily="34" charset="-128"/>
              </a:rPr>
              <a:t>Mit 7 Kindern hat es angefangen...</a:t>
            </a:r>
          </a:p>
        </p:txBody>
      </p:sp>
      <p:sp>
        <p:nvSpPr>
          <p:cNvPr id="33796" name="Foliennummernplatzhalter 3">
            <a:extLst>
              <a:ext uri="{FF2B5EF4-FFF2-40B4-BE49-F238E27FC236}">
                <a16:creationId xmlns:a16="http://schemas.microsoft.com/office/drawing/2014/main" id="{D2F0D146-4424-8683-0371-150BAB7E18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899E7B5-3297-4725-B426-7E77646AAEBF}" type="slidenum">
              <a:rPr lang="de-CH" altLang="de-DE"/>
              <a:pPr>
                <a:spcBef>
                  <a:spcPct val="0"/>
                </a:spcBef>
              </a:pPr>
              <a:t>23</a:t>
            </a:fld>
            <a:endParaRPr lang="de-CH"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lienbildplatzhalter 1">
            <a:extLst>
              <a:ext uri="{FF2B5EF4-FFF2-40B4-BE49-F238E27FC236}">
                <a16:creationId xmlns:a16="http://schemas.microsoft.com/office/drawing/2014/main" id="{FE95E50A-754A-76B6-3928-231824D58D05}"/>
              </a:ext>
            </a:extLst>
          </p:cNvPr>
          <p:cNvSpPr>
            <a:spLocks noGrp="1" noRot="1" noChangeAspect="1" noChangeArrowheads="1" noTextEdit="1"/>
          </p:cNvSpPr>
          <p:nvPr>
            <p:ph type="sldImg"/>
          </p:nvPr>
        </p:nvSpPr>
        <p:spPr>
          <a:ln/>
        </p:spPr>
      </p:sp>
      <p:sp>
        <p:nvSpPr>
          <p:cNvPr id="35843" name="Notizenplatzhalter 2">
            <a:extLst>
              <a:ext uri="{FF2B5EF4-FFF2-40B4-BE49-F238E27FC236}">
                <a16:creationId xmlns:a16="http://schemas.microsoft.com/office/drawing/2014/main" id="{2F073841-20E3-707E-201D-201D9F4D8A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de-DE">
              <a:latin typeface="Arial" panose="020B0604020202020204" pitchFamily="34" charset="0"/>
              <a:ea typeface="ＭＳ Ｐゴシック" panose="020B0600070205080204" pitchFamily="34" charset="-128"/>
            </a:endParaRPr>
          </a:p>
        </p:txBody>
      </p:sp>
      <p:sp>
        <p:nvSpPr>
          <p:cNvPr id="35844" name="Foliennummernplatzhalter 3">
            <a:extLst>
              <a:ext uri="{FF2B5EF4-FFF2-40B4-BE49-F238E27FC236}">
                <a16:creationId xmlns:a16="http://schemas.microsoft.com/office/drawing/2014/main" id="{EA8DDB40-FA13-D53B-B2BD-CF370CF883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89D9B94-C246-4C63-BDC2-A5EE4C0DD0F3}" type="slidenum">
              <a:rPr lang="de-CH" altLang="de-DE"/>
              <a:pPr>
                <a:spcBef>
                  <a:spcPct val="0"/>
                </a:spcBef>
              </a:pPr>
              <a:t>24</a:t>
            </a:fld>
            <a:endParaRPr lang="de-CH"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5A55D586-3383-1273-584D-6302324195A6}"/>
              </a:ext>
            </a:extLst>
          </p:cNvPr>
          <p:cNvSpPr>
            <a:spLocks noGrp="1" noRot="1" noChangeAspect="1" noChangeArrowheads="1" noTextEdit="1"/>
          </p:cNvSpPr>
          <p:nvPr>
            <p:ph type="sldImg"/>
          </p:nvPr>
        </p:nvSpPr>
        <p:spPr>
          <a:ln/>
        </p:spPr>
      </p:sp>
      <p:sp>
        <p:nvSpPr>
          <p:cNvPr id="39939" name="Notizenplatzhalter 2">
            <a:extLst>
              <a:ext uri="{FF2B5EF4-FFF2-40B4-BE49-F238E27FC236}">
                <a16:creationId xmlns:a16="http://schemas.microsoft.com/office/drawing/2014/main" id="{79DE1B0E-90FF-FA05-296B-C28D0EDF9F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de-DE">
                <a:latin typeface="Arial" panose="020B0604020202020204" pitchFamily="34" charset="0"/>
                <a:ea typeface="ＭＳ Ｐゴシック" panose="020B0600070205080204" pitchFamily="34" charset="-128"/>
              </a:rPr>
              <a:t>Nach der Gründung des wohltätigen Vereins Association Sourire aux hommes am 2.November 2006 in Buchs ZH folgte, der Sprung in den heissen Sand</a:t>
            </a:r>
          </a:p>
        </p:txBody>
      </p:sp>
      <p:sp>
        <p:nvSpPr>
          <p:cNvPr id="39940" name="Foliennummernplatzhalter 3">
            <a:extLst>
              <a:ext uri="{FF2B5EF4-FFF2-40B4-BE49-F238E27FC236}">
                <a16:creationId xmlns:a16="http://schemas.microsoft.com/office/drawing/2014/main" id="{80752CE1-759C-0A1B-DBAB-36433E96971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EA9040-C76A-4336-B71E-4C9390D31990}" type="slidenum">
              <a:rPr lang="de-CH" altLang="de-DE"/>
              <a:pPr>
                <a:spcBef>
                  <a:spcPct val="0"/>
                </a:spcBef>
              </a:pPr>
              <a:t>27</a:t>
            </a:fld>
            <a:endParaRPr lang="de-CH"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0D327013-A7D4-B6D4-5EEF-C7B2580B1CCB}"/>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id="{DD45D1D2-D6EC-D2D7-B1B0-3B7727DC0F35}"/>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id="{6CF5F45F-6C22-59A1-D311-733C78832D8D}"/>
              </a:ext>
            </a:extLst>
          </p:cNvPr>
          <p:cNvSpPr>
            <a:spLocks noGrp="1" noChangeArrowheads="1"/>
          </p:cNvSpPr>
          <p:nvPr>
            <p:ph type="sldNum" sz="quarter" idx="12"/>
          </p:nvPr>
        </p:nvSpPr>
        <p:spPr>
          <a:ln/>
        </p:spPr>
        <p:txBody>
          <a:bodyPr/>
          <a:lstStyle>
            <a:lvl1pPr>
              <a:defRPr/>
            </a:lvl1pPr>
          </a:lstStyle>
          <a:p>
            <a:pPr>
              <a:defRPr/>
            </a:pPr>
            <a:fld id="{D087F30B-A53E-4CF8-AA55-44F9F2B5787E}" type="slidenum">
              <a:rPr lang="de-CH" altLang="de-DE"/>
              <a:pPr>
                <a:defRPr/>
              </a:pPr>
              <a:t>‹#›</a:t>
            </a:fld>
            <a:endParaRPr lang="de-CH" altLang="de-DE"/>
          </a:p>
        </p:txBody>
      </p:sp>
    </p:spTree>
    <p:extLst>
      <p:ext uri="{BB962C8B-B14F-4D97-AF65-F5344CB8AC3E}">
        <p14:creationId xmlns:p14="http://schemas.microsoft.com/office/powerpoint/2010/main" val="2106807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B3C8A352-C935-C772-CB5B-FFAE707DA88E}"/>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id="{EFA6B14A-0CE3-A5A2-3017-2BF6C522F4CC}"/>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id="{5FDE5EB0-39F2-1EB4-4017-F4F1B4164B8F}"/>
              </a:ext>
            </a:extLst>
          </p:cNvPr>
          <p:cNvSpPr>
            <a:spLocks noGrp="1" noChangeArrowheads="1"/>
          </p:cNvSpPr>
          <p:nvPr>
            <p:ph type="sldNum" sz="quarter" idx="12"/>
          </p:nvPr>
        </p:nvSpPr>
        <p:spPr>
          <a:ln/>
        </p:spPr>
        <p:txBody>
          <a:bodyPr/>
          <a:lstStyle>
            <a:lvl1pPr>
              <a:defRPr/>
            </a:lvl1pPr>
          </a:lstStyle>
          <a:p>
            <a:pPr>
              <a:defRPr/>
            </a:pPr>
            <a:fld id="{26932B14-490D-41B5-8ADF-8987ED301134}" type="slidenum">
              <a:rPr lang="de-CH" altLang="de-DE"/>
              <a:pPr>
                <a:defRPr/>
              </a:pPr>
              <a:t>‹#›</a:t>
            </a:fld>
            <a:endParaRPr lang="de-CH" altLang="de-DE"/>
          </a:p>
        </p:txBody>
      </p:sp>
    </p:spTree>
    <p:extLst>
      <p:ext uri="{BB962C8B-B14F-4D97-AF65-F5344CB8AC3E}">
        <p14:creationId xmlns:p14="http://schemas.microsoft.com/office/powerpoint/2010/main" val="260730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5F534C62-E074-984E-15A0-B112DA084F3A}"/>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id="{1D13B7DD-5150-E696-452C-312D7CDA9D53}"/>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id="{F80DC720-B88A-2E45-0DAC-A4AF95433922}"/>
              </a:ext>
            </a:extLst>
          </p:cNvPr>
          <p:cNvSpPr>
            <a:spLocks noGrp="1" noChangeArrowheads="1"/>
          </p:cNvSpPr>
          <p:nvPr>
            <p:ph type="sldNum" sz="quarter" idx="12"/>
          </p:nvPr>
        </p:nvSpPr>
        <p:spPr>
          <a:ln/>
        </p:spPr>
        <p:txBody>
          <a:bodyPr/>
          <a:lstStyle>
            <a:lvl1pPr>
              <a:defRPr/>
            </a:lvl1pPr>
          </a:lstStyle>
          <a:p>
            <a:pPr>
              <a:defRPr/>
            </a:pPr>
            <a:fld id="{6F317AD7-2E90-4EC9-8915-C698B1AF893E}" type="slidenum">
              <a:rPr lang="de-CH" altLang="de-DE"/>
              <a:pPr>
                <a:defRPr/>
              </a:pPr>
              <a:t>‹#›</a:t>
            </a:fld>
            <a:endParaRPr lang="de-CH" altLang="de-DE"/>
          </a:p>
        </p:txBody>
      </p:sp>
    </p:spTree>
    <p:extLst>
      <p:ext uri="{BB962C8B-B14F-4D97-AF65-F5344CB8AC3E}">
        <p14:creationId xmlns:p14="http://schemas.microsoft.com/office/powerpoint/2010/main" val="2111443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Rectangle 4">
            <a:extLst>
              <a:ext uri="{FF2B5EF4-FFF2-40B4-BE49-F238E27FC236}">
                <a16:creationId xmlns:a16="http://schemas.microsoft.com/office/drawing/2014/main" id="{218B2386-18D6-312D-675A-DB8A4033B618}"/>
              </a:ext>
            </a:extLst>
          </p:cNvPr>
          <p:cNvSpPr>
            <a:spLocks noGrp="1" noChangeArrowheads="1"/>
          </p:cNvSpPr>
          <p:nvPr>
            <p:ph type="dt" sz="half" idx="10"/>
          </p:nvPr>
        </p:nvSpPr>
        <p:spPr>
          <a:ln/>
        </p:spPr>
        <p:txBody>
          <a:bodyPr/>
          <a:lstStyle>
            <a:lvl1pPr>
              <a:defRPr/>
            </a:lvl1pPr>
          </a:lstStyle>
          <a:p>
            <a:pPr>
              <a:defRPr/>
            </a:pPr>
            <a:endParaRPr lang="de-CH"/>
          </a:p>
        </p:txBody>
      </p:sp>
      <p:sp>
        <p:nvSpPr>
          <p:cNvPr id="4" name="Rectangle 5">
            <a:extLst>
              <a:ext uri="{FF2B5EF4-FFF2-40B4-BE49-F238E27FC236}">
                <a16:creationId xmlns:a16="http://schemas.microsoft.com/office/drawing/2014/main" id="{6B41D016-0C1D-8F2B-26C0-BE67CF68D6F9}"/>
              </a:ext>
            </a:extLst>
          </p:cNvPr>
          <p:cNvSpPr>
            <a:spLocks noGrp="1" noChangeArrowheads="1"/>
          </p:cNvSpPr>
          <p:nvPr>
            <p:ph type="ftr" sz="quarter" idx="11"/>
          </p:nvPr>
        </p:nvSpPr>
        <p:spPr>
          <a:ln/>
        </p:spPr>
        <p:txBody>
          <a:bodyPr/>
          <a:lstStyle>
            <a:lvl1pPr>
              <a:defRPr/>
            </a:lvl1pPr>
          </a:lstStyle>
          <a:p>
            <a:pPr>
              <a:defRPr/>
            </a:pPr>
            <a:endParaRPr lang="de-CH"/>
          </a:p>
        </p:txBody>
      </p:sp>
      <p:sp>
        <p:nvSpPr>
          <p:cNvPr id="5" name="Rectangle 6">
            <a:extLst>
              <a:ext uri="{FF2B5EF4-FFF2-40B4-BE49-F238E27FC236}">
                <a16:creationId xmlns:a16="http://schemas.microsoft.com/office/drawing/2014/main" id="{E379564B-3DD5-0642-0519-BD91B099B87E}"/>
              </a:ext>
            </a:extLst>
          </p:cNvPr>
          <p:cNvSpPr>
            <a:spLocks noGrp="1" noChangeArrowheads="1"/>
          </p:cNvSpPr>
          <p:nvPr>
            <p:ph type="sldNum" sz="quarter" idx="12"/>
          </p:nvPr>
        </p:nvSpPr>
        <p:spPr>
          <a:ln/>
        </p:spPr>
        <p:txBody>
          <a:bodyPr/>
          <a:lstStyle>
            <a:lvl1pPr>
              <a:defRPr/>
            </a:lvl1pPr>
          </a:lstStyle>
          <a:p>
            <a:pPr>
              <a:defRPr/>
            </a:pPr>
            <a:fld id="{E608D52D-01E6-4DC7-8ACD-7C8A5623C8BA}" type="slidenum">
              <a:rPr lang="de-CH" altLang="de-DE"/>
              <a:pPr>
                <a:defRPr/>
              </a:pPr>
              <a:t>‹#›</a:t>
            </a:fld>
            <a:endParaRPr lang="de-CH" altLang="de-DE"/>
          </a:p>
        </p:txBody>
      </p:sp>
    </p:spTree>
    <p:extLst>
      <p:ext uri="{BB962C8B-B14F-4D97-AF65-F5344CB8AC3E}">
        <p14:creationId xmlns:p14="http://schemas.microsoft.com/office/powerpoint/2010/main" val="993971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940765D-4483-8E21-A718-188E9D6844E1}"/>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id="{245CF1F9-58D1-DBC7-CD24-FE7C939D4A6E}"/>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id="{11F870C4-4D5D-EE11-D79B-A423D21440D3}"/>
              </a:ext>
            </a:extLst>
          </p:cNvPr>
          <p:cNvSpPr>
            <a:spLocks noGrp="1" noChangeArrowheads="1"/>
          </p:cNvSpPr>
          <p:nvPr>
            <p:ph type="sldNum" sz="quarter" idx="12"/>
          </p:nvPr>
        </p:nvSpPr>
        <p:spPr>
          <a:ln/>
        </p:spPr>
        <p:txBody>
          <a:bodyPr/>
          <a:lstStyle>
            <a:lvl1pPr>
              <a:defRPr/>
            </a:lvl1pPr>
          </a:lstStyle>
          <a:p>
            <a:pPr>
              <a:defRPr/>
            </a:pPr>
            <a:fld id="{BF876969-27D0-452F-A85E-31D31A02108B}" type="slidenum">
              <a:rPr lang="de-CH" altLang="de-DE"/>
              <a:pPr>
                <a:defRPr/>
              </a:pPr>
              <a:t>‹#›</a:t>
            </a:fld>
            <a:endParaRPr lang="de-CH" altLang="de-DE"/>
          </a:p>
        </p:txBody>
      </p:sp>
    </p:spTree>
    <p:extLst>
      <p:ext uri="{BB962C8B-B14F-4D97-AF65-F5344CB8AC3E}">
        <p14:creationId xmlns:p14="http://schemas.microsoft.com/office/powerpoint/2010/main" val="205544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173EDDD2-16F5-556C-52BF-89FFC5C3765B}"/>
              </a:ext>
            </a:extLst>
          </p:cNvPr>
          <p:cNvSpPr>
            <a:spLocks noGrp="1" noChangeArrowheads="1"/>
          </p:cNvSpPr>
          <p:nvPr>
            <p:ph type="dt" sz="half" idx="10"/>
          </p:nvPr>
        </p:nvSpPr>
        <p:spPr>
          <a:ln/>
        </p:spPr>
        <p:txBody>
          <a:bodyPr/>
          <a:lstStyle>
            <a:lvl1pPr>
              <a:defRPr/>
            </a:lvl1pPr>
          </a:lstStyle>
          <a:p>
            <a:pPr>
              <a:defRPr/>
            </a:pPr>
            <a:endParaRPr lang="de-CH"/>
          </a:p>
        </p:txBody>
      </p:sp>
      <p:sp>
        <p:nvSpPr>
          <p:cNvPr id="5" name="Rectangle 5">
            <a:extLst>
              <a:ext uri="{FF2B5EF4-FFF2-40B4-BE49-F238E27FC236}">
                <a16:creationId xmlns:a16="http://schemas.microsoft.com/office/drawing/2014/main" id="{5840EAE8-2D01-5F3E-95D7-09B627F96910}"/>
              </a:ext>
            </a:extLst>
          </p:cNvPr>
          <p:cNvSpPr>
            <a:spLocks noGrp="1" noChangeArrowheads="1"/>
          </p:cNvSpPr>
          <p:nvPr>
            <p:ph type="ftr" sz="quarter" idx="11"/>
          </p:nvPr>
        </p:nvSpPr>
        <p:spPr>
          <a:ln/>
        </p:spPr>
        <p:txBody>
          <a:bodyPr/>
          <a:lstStyle>
            <a:lvl1pPr>
              <a:defRPr/>
            </a:lvl1pPr>
          </a:lstStyle>
          <a:p>
            <a:pPr>
              <a:defRPr/>
            </a:pPr>
            <a:endParaRPr lang="de-CH"/>
          </a:p>
        </p:txBody>
      </p:sp>
      <p:sp>
        <p:nvSpPr>
          <p:cNvPr id="6" name="Rectangle 6">
            <a:extLst>
              <a:ext uri="{FF2B5EF4-FFF2-40B4-BE49-F238E27FC236}">
                <a16:creationId xmlns:a16="http://schemas.microsoft.com/office/drawing/2014/main" id="{0CF3D13D-AA27-A797-521D-5F89E20181C5}"/>
              </a:ext>
            </a:extLst>
          </p:cNvPr>
          <p:cNvSpPr>
            <a:spLocks noGrp="1" noChangeArrowheads="1"/>
          </p:cNvSpPr>
          <p:nvPr>
            <p:ph type="sldNum" sz="quarter" idx="12"/>
          </p:nvPr>
        </p:nvSpPr>
        <p:spPr>
          <a:ln/>
        </p:spPr>
        <p:txBody>
          <a:bodyPr/>
          <a:lstStyle>
            <a:lvl1pPr>
              <a:defRPr/>
            </a:lvl1pPr>
          </a:lstStyle>
          <a:p>
            <a:pPr>
              <a:defRPr/>
            </a:pPr>
            <a:fld id="{BE2E9F9C-363F-4E39-B00A-2DDA60F19931}" type="slidenum">
              <a:rPr lang="de-CH" altLang="de-DE"/>
              <a:pPr>
                <a:defRPr/>
              </a:pPr>
              <a:t>‹#›</a:t>
            </a:fld>
            <a:endParaRPr lang="de-CH" altLang="de-DE"/>
          </a:p>
        </p:txBody>
      </p:sp>
    </p:spTree>
    <p:extLst>
      <p:ext uri="{BB962C8B-B14F-4D97-AF65-F5344CB8AC3E}">
        <p14:creationId xmlns:p14="http://schemas.microsoft.com/office/powerpoint/2010/main" val="361736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2E770227-F1D0-E8E8-B5C5-33907CCDFB48}"/>
              </a:ext>
            </a:extLst>
          </p:cNvPr>
          <p:cNvSpPr>
            <a:spLocks noGrp="1" noChangeArrowheads="1"/>
          </p:cNvSpPr>
          <p:nvPr>
            <p:ph type="dt" sz="half" idx="10"/>
          </p:nvPr>
        </p:nvSpPr>
        <p:spPr>
          <a:ln/>
        </p:spPr>
        <p:txBody>
          <a:bodyPr/>
          <a:lstStyle>
            <a:lvl1pPr>
              <a:defRPr/>
            </a:lvl1pPr>
          </a:lstStyle>
          <a:p>
            <a:pPr>
              <a:defRPr/>
            </a:pPr>
            <a:endParaRPr lang="de-CH"/>
          </a:p>
        </p:txBody>
      </p:sp>
      <p:sp>
        <p:nvSpPr>
          <p:cNvPr id="6" name="Rectangle 5">
            <a:extLst>
              <a:ext uri="{FF2B5EF4-FFF2-40B4-BE49-F238E27FC236}">
                <a16:creationId xmlns:a16="http://schemas.microsoft.com/office/drawing/2014/main" id="{8C4D343B-DAD7-ED0F-A7AB-95E2089BF3DA}"/>
              </a:ext>
            </a:extLst>
          </p:cNvPr>
          <p:cNvSpPr>
            <a:spLocks noGrp="1" noChangeArrowheads="1"/>
          </p:cNvSpPr>
          <p:nvPr>
            <p:ph type="ftr" sz="quarter" idx="11"/>
          </p:nvPr>
        </p:nvSpPr>
        <p:spPr>
          <a:ln/>
        </p:spPr>
        <p:txBody>
          <a:bodyPr/>
          <a:lstStyle>
            <a:lvl1pPr>
              <a:defRPr/>
            </a:lvl1pPr>
          </a:lstStyle>
          <a:p>
            <a:pPr>
              <a:defRPr/>
            </a:pPr>
            <a:endParaRPr lang="de-CH"/>
          </a:p>
        </p:txBody>
      </p:sp>
      <p:sp>
        <p:nvSpPr>
          <p:cNvPr id="7" name="Rectangle 6">
            <a:extLst>
              <a:ext uri="{FF2B5EF4-FFF2-40B4-BE49-F238E27FC236}">
                <a16:creationId xmlns:a16="http://schemas.microsoft.com/office/drawing/2014/main" id="{85325ABE-C393-4938-D5ED-4D8B87E24598}"/>
              </a:ext>
            </a:extLst>
          </p:cNvPr>
          <p:cNvSpPr>
            <a:spLocks noGrp="1" noChangeArrowheads="1"/>
          </p:cNvSpPr>
          <p:nvPr>
            <p:ph type="sldNum" sz="quarter" idx="12"/>
          </p:nvPr>
        </p:nvSpPr>
        <p:spPr>
          <a:ln/>
        </p:spPr>
        <p:txBody>
          <a:bodyPr/>
          <a:lstStyle>
            <a:lvl1pPr>
              <a:defRPr/>
            </a:lvl1pPr>
          </a:lstStyle>
          <a:p>
            <a:pPr>
              <a:defRPr/>
            </a:pPr>
            <a:fld id="{B65EE963-B4BF-4892-9036-D5AE6747F8CB}" type="slidenum">
              <a:rPr lang="de-CH" altLang="de-DE"/>
              <a:pPr>
                <a:defRPr/>
              </a:pPr>
              <a:t>‹#›</a:t>
            </a:fld>
            <a:endParaRPr lang="de-CH" altLang="de-DE"/>
          </a:p>
        </p:txBody>
      </p:sp>
    </p:spTree>
    <p:extLst>
      <p:ext uri="{BB962C8B-B14F-4D97-AF65-F5344CB8AC3E}">
        <p14:creationId xmlns:p14="http://schemas.microsoft.com/office/powerpoint/2010/main" val="160450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951419F1-1D27-9911-9E5E-EF923F850944}"/>
              </a:ext>
            </a:extLst>
          </p:cNvPr>
          <p:cNvSpPr>
            <a:spLocks noGrp="1" noChangeArrowheads="1"/>
          </p:cNvSpPr>
          <p:nvPr>
            <p:ph type="dt" sz="half" idx="10"/>
          </p:nvPr>
        </p:nvSpPr>
        <p:spPr>
          <a:ln/>
        </p:spPr>
        <p:txBody>
          <a:bodyPr/>
          <a:lstStyle>
            <a:lvl1pPr>
              <a:defRPr/>
            </a:lvl1pPr>
          </a:lstStyle>
          <a:p>
            <a:pPr>
              <a:defRPr/>
            </a:pPr>
            <a:endParaRPr lang="de-CH"/>
          </a:p>
        </p:txBody>
      </p:sp>
      <p:sp>
        <p:nvSpPr>
          <p:cNvPr id="8" name="Rectangle 5">
            <a:extLst>
              <a:ext uri="{FF2B5EF4-FFF2-40B4-BE49-F238E27FC236}">
                <a16:creationId xmlns:a16="http://schemas.microsoft.com/office/drawing/2014/main" id="{15E265CD-EC9E-3833-6E46-3F57F04049D1}"/>
              </a:ext>
            </a:extLst>
          </p:cNvPr>
          <p:cNvSpPr>
            <a:spLocks noGrp="1" noChangeArrowheads="1"/>
          </p:cNvSpPr>
          <p:nvPr>
            <p:ph type="ftr" sz="quarter" idx="11"/>
          </p:nvPr>
        </p:nvSpPr>
        <p:spPr>
          <a:ln/>
        </p:spPr>
        <p:txBody>
          <a:bodyPr/>
          <a:lstStyle>
            <a:lvl1pPr>
              <a:defRPr/>
            </a:lvl1pPr>
          </a:lstStyle>
          <a:p>
            <a:pPr>
              <a:defRPr/>
            </a:pPr>
            <a:endParaRPr lang="de-CH"/>
          </a:p>
        </p:txBody>
      </p:sp>
      <p:sp>
        <p:nvSpPr>
          <p:cNvPr id="9" name="Rectangle 6">
            <a:extLst>
              <a:ext uri="{FF2B5EF4-FFF2-40B4-BE49-F238E27FC236}">
                <a16:creationId xmlns:a16="http://schemas.microsoft.com/office/drawing/2014/main" id="{4BF19259-C805-F980-CA12-72782E6880D8}"/>
              </a:ext>
            </a:extLst>
          </p:cNvPr>
          <p:cNvSpPr>
            <a:spLocks noGrp="1" noChangeArrowheads="1"/>
          </p:cNvSpPr>
          <p:nvPr>
            <p:ph type="sldNum" sz="quarter" idx="12"/>
          </p:nvPr>
        </p:nvSpPr>
        <p:spPr>
          <a:ln/>
        </p:spPr>
        <p:txBody>
          <a:bodyPr/>
          <a:lstStyle>
            <a:lvl1pPr>
              <a:defRPr/>
            </a:lvl1pPr>
          </a:lstStyle>
          <a:p>
            <a:pPr>
              <a:defRPr/>
            </a:pPr>
            <a:fld id="{7A80F091-864E-4E68-A3A4-9EF72AB204C0}" type="slidenum">
              <a:rPr lang="de-CH" altLang="de-DE"/>
              <a:pPr>
                <a:defRPr/>
              </a:pPr>
              <a:t>‹#›</a:t>
            </a:fld>
            <a:endParaRPr lang="de-CH" altLang="de-DE"/>
          </a:p>
        </p:txBody>
      </p:sp>
    </p:spTree>
    <p:extLst>
      <p:ext uri="{BB962C8B-B14F-4D97-AF65-F5344CB8AC3E}">
        <p14:creationId xmlns:p14="http://schemas.microsoft.com/office/powerpoint/2010/main" val="3207620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876EC4B4-1B5B-C218-C4DE-235A290AE0DD}"/>
              </a:ext>
            </a:extLst>
          </p:cNvPr>
          <p:cNvSpPr>
            <a:spLocks noGrp="1" noChangeArrowheads="1"/>
          </p:cNvSpPr>
          <p:nvPr>
            <p:ph type="dt" sz="half" idx="10"/>
          </p:nvPr>
        </p:nvSpPr>
        <p:spPr>
          <a:ln/>
        </p:spPr>
        <p:txBody>
          <a:bodyPr/>
          <a:lstStyle>
            <a:lvl1pPr>
              <a:defRPr/>
            </a:lvl1pPr>
          </a:lstStyle>
          <a:p>
            <a:pPr>
              <a:defRPr/>
            </a:pPr>
            <a:endParaRPr lang="de-CH"/>
          </a:p>
        </p:txBody>
      </p:sp>
      <p:sp>
        <p:nvSpPr>
          <p:cNvPr id="4" name="Rectangle 5">
            <a:extLst>
              <a:ext uri="{FF2B5EF4-FFF2-40B4-BE49-F238E27FC236}">
                <a16:creationId xmlns:a16="http://schemas.microsoft.com/office/drawing/2014/main" id="{D384286C-D99C-A98D-DCEB-85974177EFC7}"/>
              </a:ext>
            </a:extLst>
          </p:cNvPr>
          <p:cNvSpPr>
            <a:spLocks noGrp="1" noChangeArrowheads="1"/>
          </p:cNvSpPr>
          <p:nvPr>
            <p:ph type="ftr" sz="quarter" idx="11"/>
          </p:nvPr>
        </p:nvSpPr>
        <p:spPr>
          <a:ln/>
        </p:spPr>
        <p:txBody>
          <a:bodyPr/>
          <a:lstStyle>
            <a:lvl1pPr>
              <a:defRPr/>
            </a:lvl1pPr>
          </a:lstStyle>
          <a:p>
            <a:pPr>
              <a:defRPr/>
            </a:pPr>
            <a:endParaRPr lang="de-CH"/>
          </a:p>
        </p:txBody>
      </p:sp>
      <p:sp>
        <p:nvSpPr>
          <p:cNvPr id="5" name="Rectangle 6">
            <a:extLst>
              <a:ext uri="{FF2B5EF4-FFF2-40B4-BE49-F238E27FC236}">
                <a16:creationId xmlns:a16="http://schemas.microsoft.com/office/drawing/2014/main" id="{185C6483-C425-4FDE-17EB-8C3645BB356E}"/>
              </a:ext>
            </a:extLst>
          </p:cNvPr>
          <p:cNvSpPr>
            <a:spLocks noGrp="1" noChangeArrowheads="1"/>
          </p:cNvSpPr>
          <p:nvPr>
            <p:ph type="sldNum" sz="quarter" idx="12"/>
          </p:nvPr>
        </p:nvSpPr>
        <p:spPr>
          <a:ln/>
        </p:spPr>
        <p:txBody>
          <a:bodyPr/>
          <a:lstStyle>
            <a:lvl1pPr>
              <a:defRPr/>
            </a:lvl1pPr>
          </a:lstStyle>
          <a:p>
            <a:pPr>
              <a:defRPr/>
            </a:pPr>
            <a:fld id="{AA0C9966-438E-41F3-8432-7443F47D3CDE}" type="slidenum">
              <a:rPr lang="de-CH" altLang="de-DE"/>
              <a:pPr>
                <a:defRPr/>
              </a:pPr>
              <a:t>‹#›</a:t>
            </a:fld>
            <a:endParaRPr lang="de-CH" altLang="de-DE"/>
          </a:p>
        </p:txBody>
      </p:sp>
    </p:spTree>
    <p:extLst>
      <p:ext uri="{BB962C8B-B14F-4D97-AF65-F5344CB8AC3E}">
        <p14:creationId xmlns:p14="http://schemas.microsoft.com/office/powerpoint/2010/main" val="244470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57E95A3-B13F-E58D-3399-DFF9DFC6D85F}"/>
              </a:ext>
            </a:extLst>
          </p:cNvPr>
          <p:cNvSpPr>
            <a:spLocks noGrp="1" noChangeArrowheads="1"/>
          </p:cNvSpPr>
          <p:nvPr>
            <p:ph type="dt" sz="half" idx="10"/>
          </p:nvPr>
        </p:nvSpPr>
        <p:spPr>
          <a:ln/>
        </p:spPr>
        <p:txBody>
          <a:bodyPr/>
          <a:lstStyle>
            <a:lvl1pPr>
              <a:defRPr/>
            </a:lvl1pPr>
          </a:lstStyle>
          <a:p>
            <a:pPr>
              <a:defRPr/>
            </a:pPr>
            <a:endParaRPr lang="de-CH"/>
          </a:p>
        </p:txBody>
      </p:sp>
      <p:sp>
        <p:nvSpPr>
          <p:cNvPr id="3" name="Rectangle 5">
            <a:extLst>
              <a:ext uri="{FF2B5EF4-FFF2-40B4-BE49-F238E27FC236}">
                <a16:creationId xmlns:a16="http://schemas.microsoft.com/office/drawing/2014/main" id="{014A66B0-D3E9-8CAE-793D-EE3557FCF17F}"/>
              </a:ext>
            </a:extLst>
          </p:cNvPr>
          <p:cNvSpPr>
            <a:spLocks noGrp="1" noChangeArrowheads="1"/>
          </p:cNvSpPr>
          <p:nvPr>
            <p:ph type="ftr" sz="quarter" idx="11"/>
          </p:nvPr>
        </p:nvSpPr>
        <p:spPr>
          <a:ln/>
        </p:spPr>
        <p:txBody>
          <a:bodyPr/>
          <a:lstStyle>
            <a:lvl1pPr>
              <a:defRPr/>
            </a:lvl1pPr>
          </a:lstStyle>
          <a:p>
            <a:pPr>
              <a:defRPr/>
            </a:pPr>
            <a:endParaRPr lang="de-CH"/>
          </a:p>
        </p:txBody>
      </p:sp>
      <p:sp>
        <p:nvSpPr>
          <p:cNvPr id="4" name="Rectangle 6">
            <a:extLst>
              <a:ext uri="{FF2B5EF4-FFF2-40B4-BE49-F238E27FC236}">
                <a16:creationId xmlns:a16="http://schemas.microsoft.com/office/drawing/2014/main" id="{6E24A100-B823-71D3-CB00-9F8CF9CD5D54}"/>
              </a:ext>
            </a:extLst>
          </p:cNvPr>
          <p:cNvSpPr>
            <a:spLocks noGrp="1" noChangeArrowheads="1"/>
          </p:cNvSpPr>
          <p:nvPr>
            <p:ph type="sldNum" sz="quarter" idx="12"/>
          </p:nvPr>
        </p:nvSpPr>
        <p:spPr>
          <a:ln/>
        </p:spPr>
        <p:txBody>
          <a:bodyPr/>
          <a:lstStyle>
            <a:lvl1pPr>
              <a:defRPr/>
            </a:lvl1pPr>
          </a:lstStyle>
          <a:p>
            <a:pPr>
              <a:defRPr/>
            </a:pPr>
            <a:fld id="{07DA6F91-A03D-40B1-82F0-544463C2BD06}" type="slidenum">
              <a:rPr lang="de-CH" altLang="de-DE"/>
              <a:pPr>
                <a:defRPr/>
              </a:pPr>
              <a:t>‹#›</a:t>
            </a:fld>
            <a:endParaRPr lang="de-CH" altLang="de-DE"/>
          </a:p>
        </p:txBody>
      </p:sp>
    </p:spTree>
    <p:extLst>
      <p:ext uri="{BB962C8B-B14F-4D97-AF65-F5344CB8AC3E}">
        <p14:creationId xmlns:p14="http://schemas.microsoft.com/office/powerpoint/2010/main" val="2707564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B6517CF4-E1C4-AA2B-9375-8D39A5219E44}"/>
              </a:ext>
            </a:extLst>
          </p:cNvPr>
          <p:cNvSpPr>
            <a:spLocks noGrp="1" noChangeArrowheads="1"/>
          </p:cNvSpPr>
          <p:nvPr>
            <p:ph type="dt" sz="half" idx="10"/>
          </p:nvPr>
        </p:nvSpPr>
        <p:spPr>
          <a:ln/>
        </p:spPr>
        <p:txBody>
          <a:bodyPr/>
          <a:lstStyle>
            <a:lvl1pPr>
              <a:defRPr/>
            </a:lvl1pPr>
          </a:lstStyle>
          <a:p>
            <a:pPr>
              <a:defRPr/>
            </a:pPr>
            <a:endParaRPr lang="de-CH"/>
          </a:p>
        </p:txBody>
      </p:sp>
      <p:sp>
        <p:nvSpPr>
          <p:cNvPr id="6" name="Rectangle 5">
            <a:extLst>
              <a:ext uri="{FF2B5EF4-FFF2-40B4-BE49-F238E27FC236}">
                <a16:creationId xmlns:a16="http://schemas.microsoft.com/office/drawing/2014/main" id="{C1EE69BB-22DD-0E45-2BA3-7D452772C085}"/>
              </a:ext>
            </a:extLst>
          </p:cNvPr>
          <p:cNvSpPr>
            <a:spLocks noGrp="1" noChangeArrowheads="1"/>
          </p:cNvSpPr>
          <p:nvPr>
            <p:ph type="ftr" sz="quarter" idx="11"/>
          </p:nvPr>
        </p:nvSpPr>
        <p:spPr>
          <a:ln/>
        </p:spPr>
        <p:txBody>
          <a:bodyPr/>
          <a:lstStyle>
            <a:lvl1pPr>
              <a:defRPr/>
            </a:lvl1pPr>
          </a:lstStyle>
          <a:p>
            <a:pPr>
              <a:defRPr/>
            </a:pPr>
            <a:endParaRPr lang="de-CH"/>
          </a:p>
        </p:txBody>
      </p:sp>
      <p:sp>
        <p:nvSpPr>
          <p:cNvPr id="7" name="Rectangle 6">
            <a:extLst>
              <a:ext uri="{FF2B5EF4-FFF2-40B4-BE49-F238E27FC236}">
                <a16:creationId xmlns:a16="http://schemas.microsoft.com/office/drawing/2014/main" id="{CB273ECC-E687-C1E9-A16E-17216EFEB69A}"/>
              </a:ext>
            </a:extLst>
          </p:cNvPr>
          <p:cNvSpPr>
            <a:spLocks noGrp="1" noChangeArrowheads="1"/>
          </p:cNvSpPr>
          <p:nvPr>
            <p:ph type="sldNum" sz="quarter" idx="12"/>
          </p:nvPr>
        </p:nvSpPr>
        <p:spPr>
          <a:ln/>
        </p:spPr>
        <p:txBody>
          <a:bodyPr/>
          <a:lstStyle>
            <a:lvl1pPr>
              <a:defRPr/>
            </a:lvl1pPr>
          </a:lstStyle>
          <a:p>
            <a:pPr>
              <a:defRPr/>
            </a:pPr>
            <a:fld id="{A600563C-2E12-4EBF-8B05-A2CCB8F54BB7}" type="slidenum">
              <a:rPr lang="de-CH" altLang="de-DE"/>
              <a:pPr>
                <a:defRPr/>
              </a:pPr>
              <a:t>‹#›</a:t>
            </a:fld>
            <a:endParaRPr lang="de-CH" altLang="de-DE"/>
          </a:p>
        </p:txBody>
      </p:sp>
    </p:spTree>
    <p:extLst>
      <p:ext uri="{BB962C8B-B14F-4D97-AF65-F5344CB8AC3E}">
        <p14:creationId xmlns:p14="http://schemas.microsoft.com/office/powerpoint/2010/main" val="756048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0318B488-4157-C098-290A-D688666808C0}"/>
              </a:ext>
            </a:extLst>
          </p:cNvPr>
          <p:cNvSpPr>
            <a:spLocks noGrp="1" noChangeArrowheads="1"/>
          </p:cNvSpPr>
          <p:nvPr>
            <p:ph type="dt" sz="half" idx="10"/>
          </p:nvPr>
        </p:nvSpPr>
        <p:spPr>
          <a:ln/>
        </p:spPr>
        <p:txBody>
          <a:bodyPr/>
          <a:lstStyle>
            <a:lvl1pPr>
              <a:defRPr/>
            </a:lvl1pPr>
          </a:lstStyle>
          <a:p>
            <a:pPr>
              <a:defRPr/>
            </a:pPr>
            <a:endParaRPr lang="de-CH"/>
          </a:p>
        </p:txBody>
      </p:sp>
      <p:sp>
        <p:nvSpPr>
          <p:cNvPr id="6" name="Rectangle 5">
            <a:extLst>
              <a:ext uri="{FF2B5EF4-FFF2-40B4-BE49-F238E27FC236}">
                <a16:creationId xmlns:a16="http://schemas.microsoft.com/office/drawing/2014/main" id="{992DF4BE-DACB-CEE5-7C55-4077629F48B1}"/>
              </a:ext>
            </a:extLst>
          </p:cNvPr>
          <p:cNvSpPr>
            <a:spLocks noGrp="1" noChangeArrowheads="1"/>
          </p:cNvSpPr>
          <p:nvPr>
            <p:ph type="ftr" sz="quarter" idx="11"/>
          </p:nvPr>
        </p:nvSpPr>
        <p:spPr>
          <a:ln/>
        </p:spPr>
        <p:txBody>
          <a:bodyPr/>
          <a:lstStyle>
            <a:lvl1pPr>
              <a:defRPr/>
            </a:lvl1pPr>
          </a:lstStyle>
          <a:p>
            <a:pPr>
              <a:defRPr/>
            </a:pPr>
            <a:endParaRPr lang="de-CH"/>
          </a:p>
        </p:txBody>
      </p:sp>
      <p:sp>
        <p:nvSpPr>
          <p:cNvPr id="7" name="Rectangle 6">
            <a:extLst>
              <a:ext uri="{FF2B5EF4-FFF2-40B4-BE49-F238E27FC236}">
                <a16:creationId xmlns:a16="http://schemas.microsoft.com/office/drawing/2014/main" id="{9ABA07C7-23B1-B112-F309-037DEDB28171}"/>
              </a:ext>
            </a:extLst>
          </p:cNvPr>
          <p:cNvSpPr>
            <a:spLocks noGrp="1" noChangeArrowheads="1"/>
          </p:cNvSpPr>
          <p:nvPr>
            <p:ph type="sldNum" sz="quarter" idx="12"/>
          </p:nvPr>
        </p:nvSpPr>
        <p:spPr>
          <a:ln/>
        </p:spPr>
        <p:txBody>
          <a:bodyPr/>
          <a:lstStyle>
            <a:lvl1pPr>
              <a:defRPr/>
            </a:lvl1pPr>
          </a:lstStyle>
          <a:p>
            <a:pPr>
              <a:defRPr/>
            </a:pPr>
            <a:fld id="{12C3DD4A-A62B-423E-839A-C58738A6EE93}" type="slidenum">
              <a:rPr lang="de-CH" altLang="de-DE"/>
              <a:pPr>
                <a:defRPr/>
              </a:pPr>
              <a:t>‹#›</a:t>
            </a:fld>
            <a:endParaRPr lang="de-CH" altLang="de-DE"/>
          </a:p>
        </p:txBody>
      </p:sp>
    </p:spTree>
    <p:extLst>
      <p:ext uri="{BB962C8B-B14F-4D97-AF65-F5344CB8AC3E}">
        <p14:creationId xmlns:p14="http://schemas.microsoft.com/office/powerpoint/2010/main" val="3190167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042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7631477-1489-084E-E0DA-10663B2328B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altLang="de-DE"/>
              <a:t>Titelmasterformat durch Klicken bearbeiten</a:t>
            </a:r>
          </a:p>
        </p:txBody>
      </p:sp>
      <p:sp>
        <p:nvSpPr>
          <p:cNvPr id="1027" name="Rectangle 3">
            <a:extLst>
              <a:ext uri="{FF2B5EF4-FFF2-40B4-BE49-F238E27FC236}">
                <a16:creationId xmlns:a16="http://schemas.microsoft.com/office/drawing/2014/main" id="{D63A142E-F368-AF18-0D6D-B9098E51A23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de-DE"/>
              <a:t>Textmasterformate durch Klicken bearbeiten</a:t>
            </a:r>
          </a:p>
          <a:p>
            <a:pPr lvl="1"/>
            <a:r>
              <a:rPr lang="de-CH" altLang="de-DE"/>
              <a:t>Zweite Ebene</a:t>
            </a:r>
          </a:p>
          <a:p>
            <a:pPr lvl="2"/>
            <a:r>
              <a:rPr lang="de-CH" altLang="de-DE"/>
              <a:t>Dritte Ebene</a:t>
            </a:r>
          </a:p>
          <a:p>
            <a:pPr lvl="3"/>
            <a:r>
              <a:rPr lang="de-CH" altLang="de-DE"/>
              <a:t>Vierte Ebene</a:t>
            </a:r>
          </a:p>
          <a:p>
            <a:pPr lvl="4"/>
            <a:r>
              <a:rPr lang="de-CH" altLang="de-DE"/>
              <a:t>Fünfte Ebene</a:t>
            </a:r>
          </a:p>
        </p:txBody>
      </p:sp>
      <p:sp>
        <p:nvSpPr>
          <p:cNvPr id="1028" name="Rectangle 4">
            <a:extLst>
              <a:ext uri="{FF2B5EF4-FFF2-40B4-BE49-F238E27FC236}">
                <a16:creationId xmlns:a16="http://schemas.microsoft.com/office/drawing/2014/main" id="{0F521CE8-4F30-1161-5296-898BD4C8EB1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defRPr>
            </a:lvl1pPr>
          </a:lstStyle>
          <a:p>
            <a:pPr>
              <a:defRPr/>
            </a:pPr>
            <a:endParaRPr lang="de-CH"/>
          </a:p>
        </p:txBody>
      </p:sp>
      <p:sp>
        <p:nvSpPr>
          <p:cNvPr id="1029" name="Rectangle 5">
            <a:extLst>
              <a:ext uri="{FF2B5EF4-FFF2-40B4-BE49-F238E27FC236}">
                <a16:creationId xmlns:a16="http://schemas.microsoft.com/office/drawing/2014/main" id="{AFB7986D-DE99-AF9B-8D7B-8AB5EE25213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defRPr>
            </a:lvl1pPr>
          </a:lstStyle>
          <a:p>
            <a:pPr>
              <a:defRPr/>
            </a:pPr>
            <a:endParaRPr lang="de-CH"/>
          </a:p>
        </p:txBody>
      </p:sp>
      <p:sp>
        <p:nvSpPr>
          <p:cNvPr id="1030" name="Rectangle 6">
            <a:extLst>
              <a:ext uri="{FF2B5EF4-FFF2-40B4-BE49-F238E27FC236}">
                <a16:creationId xmlns:a16="http://schemas.microsoft.com/office/drawing/2014/main" id="{D3529895-989C-AC9C-B65D-A49CD878533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F2F74DAC-B5B1-44A9-B588-16E63ACA6679}" type="slidenum">
              <a:rPr lang="de-CH" altLang="de-DE"/>
              <a:pPr>
                <a:defRPr/>
              </a:pPr>
              <a:t>‹#›</a:t>
            </a:fld>
            <a:endParaRPr lang="de-CH"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219.jpeg"/><Relationship Id="rId4" Type="http://schemas.openxmlformats.org/officeDocument/2006/relationships/image" Target="../media/image218.jpeg"/></Relationships>
</file>

<file path=ppt/slides/_rels/slide10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7.xml"/><Relationship Id="rId4" Type="http://schemas.openxmlformats.org/officeDocument/2006/relationships/image" Target="../media/image222.jpeg"/></Relationships>
</file>

<file path=ppt/slides/_rels/slide104.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7.xml"/><Relationship Id="rId5" Type="http://schemas.openxmlformats.org/officeDocument/2006/relationships/image" Target="../media/image230.jpeg"/><Relationship Id="rId4" Type="http://schemas.openxmlformats.org/officeDocument/2006/relationships/image" Target="../media/image229.jpeg"/></Relationships>
</file>

<file path=ppt/slides/_rels/slide10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 Id="rId4" Type="http://schemas.openxmlformats.org/officeDocument/2006/relationships/image" Target="../media/image233.jpeg"/></Relationships>
</file>

<file path=ppt/slides/_rels/slide108.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image" Target="../media/image235.jpeg"/><Relationship Id="rId7" Type="http://schemas.openxmlformats.org/officeDocument/2006/relationships/image" Target="../media/image239.jpeg"/><Relationship Id="rId2" Type="http://schemas.openxmlformats.org/officeDocument/2006/relationships/image" Target="../media/image234.jpeg"/><Relationship Id="rId1" Type="http://schemas.openxmlformats.org/officeDocument/2006/relationships/slideLayout" Target="../slideLayouts/slideLayout7.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jpeg"/><Relationship Id="rId9" Type="http://schemas.openxmlformats.org/officeDocument/2006/relationships/image" Target="../media/image241.jpeg"/></Relationships>
</file>

<file path=ppt/slides/_rels/slide10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http://www.billetavion.info/_picts/_drapeaux/drpgf/186-1.jpg"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6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7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 Id="rId5" Type="http://schemas.openxmlformats.org/officeDocument/2006/relationships/image" Target="../media/image148.jpeg"/><Relationship Id="rId4" Type="http://schemas.openxmlformats.org/officeDocument/2006/relationships/image" Target="../media/image147.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8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jpeg"/></Relationships>
</file>

<file path=ppt/slides/_rels/slide8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159.jpeg"/></Relationships>
</file>

<file path=ppt/slides/_rels/slide8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7.xml"/><Relationship Id="rId4" Type="http://schemas.openxmlformats.org/officeDocument/2006/relationships/image" Target="../media/image163.jpeg"/></Relationships>
</file>

<file path=ppt/slides/_rels/slide8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png"/><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8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8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74.jpeg"/></Relationships>
</file>

<file path=ppt/slides/_rels/slide87.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2.xml"/><Relationship Id="rId5" Type="http://schemas.openxmlformats.org/officeDocument/2006/relationships/image" Target="../media/image179.jpeg"/><Relationship Id="rId4" Type="http://schemas.openxmlformats.org/officeDocument/2006/relationships/image" Target="../media/image178.jpeg"/></Relationships>
</file>

<file path=ppt/slides/_rels/slide8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xml"/><Relationship Id="rId4" Type="http://schemas.openxmlformats.org/officeDocument/2006/relationships/image" Target="../media/image182.jpeg"/></Relationships>
</file>

<file path=ppt/slides/_rels/slide8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7.xml"/><Relationship Id="rId4" Type="http://schemas.openxmlformats.org/officeDocument/2006/relationships/image" Target="../media/image185.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6.jpeg"/><Relationship Id="rId1" Type="http://schemas.openxmlformats.org/officeDocument/2006/relationships/slideLayout" Target="../slideLayouts/slideLayout2.xml"/><Relationship Id="rId4" Type="http://schemas.openxmlformats.org/officeDocument/2006/relationships/image" Target="../media/image188.jpeg"/></Relationships>
</file>

<file path=ppt/slides/_rels/slide92.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 Id="rId9" Type="http://schemas.openxmlformats.org/officeDocument/2006/relationships/image" Target="../media/image196.jpeg"/></Relationships>
</file>

<file path=ppt/slides/_rels/slide9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2.xml"/><Relationship Id="rId4" Type="http://schemas.openxmlformats.org/officeDocument/2006/relationships/image" Target="../media/image204.jpeg"/></Relationships>
</file>

<file path=ppt/slides/_rels/slide98.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xml"/><Relationship Id="rId6" Type="http://schemas.openxmlformats.org/officeDocument/2006/relationships/image" Target="../media/image209.png"/><Relationship Id="rId5" Type="http://schemas.openxmlformats.org/officeDocument/2006/relationships/image" Target="../media/image208.jpeg"/><Relationship Id="rId4" Type="http://schemas.openxmlformats.org/officeDocument/2006/relationships/image" Target="../media/image207.jpeg"/></Relationships>
</file>

<file path=ppt/slides/_rels/slide9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a:extLst>
              <a:ext uri="{FF2B5EF4-FFF2-40B4-BE49-F238E27FC236}">
                <a16:creationId xmlns:a16="http://schemas.microsoft.com/office/drawing/2014/main" id="{51702FAA-D1E9-B6F2-93BC-F218068DAD41}"/>
              </a:ext>
            </a:extLst>
          </p:cNvPr>
          <p:cNvSpPr txBox="1">
            <a:spLocks noChangeArrowheads="1"/>
          </p:cNvSpPr>
          <p:nvPr/>
        </p:nvSpPr>
        <p:spPr bwMode="auto">
          <a:xfrm>
            <a:off x="576263" y="188913"/>
            <a:ext cx="79914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buFontTx/>
              <a:buNone/>
            </a:pPr>
            <a:r>
              <a:rPr lang="de-CH" altLang="de-DE" sz="4000">
                <a:solidFill>
                  <a:srgbClr val="FF33CC"/>
                </a:solidFill>
              </a:rPr>
              <a:t>Les Îles du Bonheur</a:t>
            </a:r>
          </a:p>
        </p:txBody>
      </p:sp>
      <p:sp>
        <p:nvSpPr>
          <p:cNvPr id="4099" name="Text Box 8">
            <a:extLst>
              <a:ext uri="{FF2B5EF4-FFF2-40B4-BE49-F238E27FC236}">
                <a16:creationId xmlns:a16="http://schemas.microsoft.com/office/drawing/2014/main" id="{35BD1605-A471-B17E-8E19-689940A80059}"/>
              </a:ext>
            </a:extLst>
          </p:cNvPr>
          <p:cNvSpPr txBox="1">
            <a:spLocks noChangeArrowheads="1"/>
          </p:cNvSpPr>
          <p:nvPr/>
        </p:nvSpPr>
        <p:spPr bwMode="auto">
          <a:xfrm>
            <a:off x="125413" y="5981700"/>
            <a:ext cx="889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400">
                <a:solidFill>
                  <a:srgbClr val="FF33CC"/>
                </a:solidFill>
              </a:rPr>
              <a:t>Drei Inseln des Glücks zwischen Savanne und Wüste…</a:t>
            </a:r>
          </a:p>
        </p:txBody>
      </p:sp>
      <p:pic>
        <p:nvPicPr>
          <p:cNvPr id="4100" name="Grafik 4">
            <a:extLst>
              <a:ext uri="{FF2B5EF4-FFF2-40B4-BE49-F238E27FC236}">
                <a16:creationId xmlns:a16="http://schemas.microsoft.com/office/drawing/2014/main" id="{184382CB-7E2A-BA96-1392-358BE33A7A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44563" y="1016000"/>
            <a:ext cx="7254875"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Grafik 5" descr="Bild2.jpg">
            <a:extLst>
              <a:ext uri="{FF2B5EF4-FFF2-40B4-BE49-F238E27FC236}">
                <a16:creationId xmlns:a16="http://schemas.microsoft.com/office/drawing/2014/main" id="{51BAB6EE-A40B-F6C2-3140-C275605CF28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itel 1">
            <a:extLst>
              <a:ext uri="{FF2B5EF4-FFF2-40B4-BE49-F238E27FC236}">
                <a16:creationId xmlns:a16="http://schemas.microsoft.com/office/drawing/2014/main" id="{DDF2505C-496F-2A93-82B3-364C2FC1FEB9}"/>
              </a:ext>
            </a:extLst>
          </p:cNvPr>
          <p:cNvSpPr txBox="1">
            <a:spLocks/>
          </p:cNvSpPr>
          <p:nvPr/>
        </p:nvSpPr>
        <p:spPr bwMode="auto">
          <a:xfrm>
            <a:off x="250825" y="225425"/>
            <a:ext cx="7958138"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a:solidFill>
                  <a:srgbClr val="FFFFFF"/>
                </a:solidFill>
                <a:cs typeface="Arial" panose="020B0604020202020204" pitchFamily="34" charset="0"/>
              </a:rPr>
              <a:t>Wir fahren in Richtung Sahara…</a:t>
            </a:r>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2" name="Grafik 2">
            <a:extLst>
              <a:ext uri="{FF2B5EF4-FFF2-40B4-BE49-F238E27FC236}">
                <a16:creationId xmlns:a16="http://schemas.microsoft.com/office/drawing/2014/main" id="{FC78C25A-3C56-2098-FF28-88FF23DF2B5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7338" y="215900"/>
            <a:ext cx="52387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3" name="Grafik 4">
            <a:extLst>
              <a:ext uri="{FF2B5EF4-FFF2-40B4-BE49-F238E27FC236}">
                <a16:creationId xmlns:a16="http://schemas.microsoft.com/office/drawing/2014/main" id="{B08094EC-4288-029B-9A99-1A6D6ECA65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73688" y="476250"/>
            <a:ext cx="3168650"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Grafik 6">
            <a:extLst>
              <a:ext uri="{FF2B5EF4-FFF2-40B4-BE49-F238E27FC236}">
                <a16:creationId xmlns:a16="http://schemas.microsoft.com/office/drawing/2014/main" id="{4A9AAE6F-7DF9-C9C1-5D8B-11C43B6264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00575" y="4051300"/>
            <a:ext cx="31178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Grafik 8">
            <a:extLst>
              <a:ext uri="{FF2B5EF4-FFF2-40B4-BE49-F238E27FC236}">
                <a16:creationId xmlns:a16="http://schemas.microsoft.com/office/drawing/2014/main" id="{683F9FB1-3AC8-5637-3599-318C698B57C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673350" y="2859088"/>
            <a:ext cx="21812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Grafik 10">
            <a:extLst>
              <a:ext uri="{FF2B5EF4-FFF2-40B4-BE49-F238E27FC236}">
                <a16:creationId xmlns:a16="http://schemas.microsoft.com/office/drawing/2014/main" id="{3F64A8E7-EDD4-7B85-1C23-3E4CA7C4488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725" y="2492375"/>
            <a:ext cx="2181225"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62BE59AE-9FBE-EE43-639A-DCF6D1CE9949}"/>
              </a:ext>
            </a:extLst>
          </p:cNvPr>
          <p:cNvSpPr txBox="1">
            <a:spLocks noChangeArrowheads="1"/>
          </p:cNvSpPr>
          <p:nvPr/>
        </p:nvSpPr>
        <p:spPr bwMode="auto">
          <a:xfrm>
            <a:off x="395288" y="765175"/>
            <a:ext cx="8229600" cy="827088"/>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br>
              <a:rPr lang="de-CH" sz="2400" dirty="0">
                <a:solidFill>
                  <a:srgbClr val="41F616"/>
                </a:solidFill>
                <a:latin typeface="+mj-lt"/>
              </a:rPr>
            </a:br>
            <a:endParaRPr lang="de-DE" sz="2400" dirty="0">
              <a:solidFill>
                <a:srgbClr val="41F616"/>
              </a:solidFill>
              <a:latin typeface="+mj-lt"/>
            </a:endParaRPr>
          </a:p>
        </p:txBody>
      </p:sp>
      <p:sp>
        <p:nvSpPr>
          <p:cNvPr id="123907" name="Rechteck 2">
            <a:extLst>
              <a:ext uri="{FF2B5EF4-FFF2-40B4-BE49-F238E27FC236}">
                <a16:creationId xmlns:a16="http://schemas.microsoft.com/office/drawing/2014/main" id="{823010E2-F0FF-A8CE-4368-95E7EE081247}"/>
              </a:ext>
            </a:extLst>
          </p:cNvPr>
          <p:cNvSpPr>
            <a:spLocks noChangeArrowheads="1"/>
          </p:cNvSpPr>
          <p:nvPr/>
        </p:nvSpPr>
        <p:spPr bwMode="auto">
          <a:xfrm>
            <a:off x="2268538" y="212725"/>
            <a:ext cx="5184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400">
                <a:solidFill>
                  <a:srgbClr val="41F616"/>
                </a:solidFill>
              </a:rPr>
              <a:t>Einige Zahlen in Kürze (2022):</a:t>
            </a:r>
          </a:p>
          <a:p>
            <a:pPr eaLnBrk="1" hangingPunct="1">
              <a:spcBef>
                <a:spcPct val="0"/>
              </a:spcBef>
              <a:buFontTx/>
              <a:buNone/>
            </a:pPr>
            <a:endParaRPr lang="de-DE" altLang="de-DE" sz="2400">
              <a:solidFill>
                <a:srgbClr val="41F616"/>
              </a:solidFill>
            </a:endParaRPr>
          </a:p>
          <a:p>
            <a:pPr eaLnBrk="1" hangingPunct="1">
              <a:spcBef>
                <a:spcPct val="0"/>
              </a:spcBef>
              <a:buFontTx/>
              <a:buNone/>
            </a:pPr>
            <a:endParaRPr lang="de-DE" altLang="de-DE" sz="2400">
              <a:solidFill>
                <a:srgbClr val="41F616"/>
              </a:solidFill>
            </a:endParaRPr>
          </a:p>
        </p:txBody>
      </p:sp>
      <p:sp>
        <p:nvSpPr>
          <p:cNvPr id="123908" name="Rechteck 2">
            <a:extLst>
              <a:ext uri="{FF2B5EF4-FFF2-40B4-BE49-F238E27FC236}">
                <a16:creationId xmlns:a16="http://schemas.microsoft.com/office/drawing/2014/main" id="{921EB517-365A-5043-447B-14819C50CB39}"/>
              </a:ext>
            </a:extLst>
          </p:cNvPr>
          <p:cNvSpPr>
            <a:spLocks noChangeArrowheads="1"/>
          </p:cNvSpPr>
          <p:nvPr/>
        </p:nvSpPr>
        <p:spPr bwMode="auto">
          <a:xfrm>
            <a:off x="468313" y="1016000"/>
            <a:ext cx="8172450" cy="1043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400">
                <a:solidFill>
                  <a:srgbClr val="FF33CC"/>
                </a:solidFill>
              </a:rPr>
              <a:t>Betrieb beider Waisenhäuser für 1 Jahr </a:t>
            </a:r>
          </a:p>
          <a:p>
            <a:pPr eaLnBrk="1" hangingPunct="1">
              <a:spcBef>
                <a:spcPct val="0"/>
              </a:spcBef>
              <a:buFontTx/>
              <a:buNone/>
            </a:pPr>
            <a:r>
              <a:rPr lang="de-DE" altLang="de-DE" sz="2400">
                <a:solidFill>
                  <a:srgbClr val="FF33CC"/>
                </a:solidFill>
              </a:rPr>
              <a:t>(alles inklusive):   </a:t>
            </a:r>
            <a:r>
              <a:rPr lang="de-DE" altLang="de-DE" sz="2400">
                <a:solidFill>
                  <a:srgbClr val="C52BBA"/>
                </a:solidFill>
              </a:rPr>
              <a:t>				       </a:t>
            </a:r>
            <a:r>
              <a:rPr lang="de-DE" altLang="de-DE" sz="2400">
                <a:solidFill>
                  <a:schemeClr val="bg1"/>
                </a:solidFill>
              </a:rPr>
              <a:t>170‘000 CHF</a:t>
            </a: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FF33CC"/>
                </a:solidFill>
              </a:rPr>
              <a:t>Löhne einheimische Mitarbeiter</a:t>
            </a:r>
            <a:endParaRPr lang="de-DE" altLang="de-DE" sz="2400">
              <a:solidFill>
                <a:schemeClr val="bg1"/>
              </a:solidFill>
            </a:endParaRPr>
          </a:p>
          <a:p>
            <a:pPr eaLnBrk="1" hangingPunct="1">
              <a:spcBef>
                <a:spcPct val="0"/>
              </a:spcBef>
              <a:buFontTx/>
              <a:buNone/>
            </a:pPr>
            <a:r>
              <a:rPr lang="de-DE" altLang="de-DE" sz="2400">
                <a:solidFill>
                  <a:srgbClr val="FF33CC"/>
                </a:solidFill>
              </a:rPr>
              <a:t>(inkl. Sozialleistungen) für 1 Jahr:	                  </a:t>
            </a:r>
            <a:r>
              <a:rPr lang="de-DE" altLang="de-DE" sz="2400">
                <a:solidFill>
                  <a:schemeClr val="bg1"/>
                </a:solidFill>
              </a:rPr>
              <a:t>42 696 CHF </a:t>
            </a:r>
            <a:r>
              <a:rPr lang="de-DE" altLang="de-DE" sz="2400">
                <a:solidFill>
                  <a:srgbClr val="FF33CC"/>
                </a:solidFill>
              </a:rPr>
              <a:t>	       	</a:t>
            </a:r>
          </a:p>
          <a:p>
            <a:pPr eaLnBrk="1" hangingPunct="1">
              <a:spcBef>
                <a:spcPct val="0"/>
              </a:spcBef>
              <a:buFontTx/>
              <a:buNone/>
            </a:pPr>
            <a:r>
              <a:rPr lang="de-DE" altLang="de-DE" sz="2400">
                <a:solidFill>
                  <a:srgbClr val="FF33CC"/>
                </a:solidFill>
              </a:rPr>
              <a:t>Nahrungsmittel für 1 Jahr:	                             </a:t>
            </a:r>
            <a:r>
              <a:rPr lang="de-DE" altLang="de-DE" sz="2400">
                <a:solidFill>
                  <a:schemeClr val="bg1"/>
                </a:solidFill>
              </a:rPr>
              <a:t>40‘600 CHF</a:t>
            </a:r>
          </a:p>
          <a:p>
            <a:pPr eaLnBrk="1" hangingPunct="1">
              <a:spcBef>
                <a:spcPct val="0"/>
              </a:spcBef>
              <a:buFontTx/>
              <a:buNone/>
            </a:pPr>
            <a:r>
              <a:rPr lang="de-DE" altLang="de-DE" sz="2400">
                <a:solidFill>
                  <a:schemeClr val="bg1"/>
                </a:solidFill>
              </a:rPr>
              <a:t>		                          </a:t>
            </a:r>
            <a:r>
              <a:rPr lang="de-DE" altLang="de-DE" sz="2400">
                <a:solidFill>
                  <a:srgbClr val="FF33CC"/>
                </a:solidFill>
              </a:rPr>
              <a:t>davon</a:t>
            </a:r>
            <a:r>
              <a:rPr lang="de-DE" altLang="de-DE" sz="2400">
                <a:solidFill>
                  <a:schemeClr val="bg1"/>
                </a:solidFill>
              </a:rPr>
              <a:t> 4100 CHF  </a:t>
            </a:r>
            <a:r>
              <a:rPr lang="de-DE" altLang="de-DE" sz="2400">
                <a:solidFill>
                  <a:srgbClr val="FF33CC"/>
                </a:solidFill>
              </a:rPr>
              <a:t>für Milch</a:t>
            </a:r>
          </a:p>
          <a:p>
            <a:pPr eaLnBrk="1" hangingPunct="1">
              <a:spcBef>
                <a:spcPct val="0"/>
              </a:spcBef>
              <a:buFontTx/>
              <a:buNone/>
            </a:pPr>
            <a:endParaRPr lang="de-DE" altLang="de-DE" sz="2400">
              <a:solidFill>
                <a:srgbClr val="FF33CC"/>
              </a:solidFill>
            </a:endParaRPr>
          </a:p>
          <a:p>
            <a:pPr eaLnBrk="1" hangingPunct="1">
              <a:spcBef>
                <a:spcPct val="0"/>
              </a:spcBef>
              <a:buFontTx/>
              <a:buNone/>
            </a:pPr>
            <a:r>
              <a:rPr lang="de-DE" altLang="de-DE" sz="2400">
                <a:solidFill>
                  <a:srgbClr val="FF33CC"/>
                </a:solidFill>
              </a:rPr>
              <a:t>Kleidung für 1 Jahr : 			       </a:t>
            </a:r>
            <a:r>
              <a:rPr lang="de-DE" altLang="de-DE" sz="2400">
                <a:solidFill>
                  <a:schemeClr val="bg1"/>
                </a:solidFill>
              </a:rPr>
              <a:t>6000 CHF</a:t>
            </a:r>
            <a:r>
              <a:rPr lang="de-DE" altLang="de-DE" sz="2400">
                <a:solidFill>
                  <a:srgbClr val="FF33CC"/>
                </a:solidFill>
              </a:rPr>
              <a:t>             </a:t>
            </a:r>
          </a:p>
          <a:p>
            <a:pPr eaLnBrk="1" hangingPunct="1">
              <a:spcBef>
                <a:spcPct val="0"/>
              </a:spcBef>
              <a:buFontTx/>
              <a:buNone/>
            </a:pPr>
            <a:endParaRPr lang="de-DE" altLang="de-DE" sz="2400">
              <a:solidFill>
                <a:srgbClr val="FF33CC"/>
              </a:solidFill>
            </a:endParaRPr>
          </a:p>
          <a:p>
            <a:pPr eaLnBrk="1" hangingPunct="1">
              <a:spcBef>
                <a:spcPct val="0"/>
              </a:spcBef>
              <a:buFontTx/>
              <a:buNone/>
            </a:pPr>
            <a:r>
              <a:rPr lang="de-DE" altLang="de-DE" sz="2400">
                <a:solidFill>
                  <a:srgbClr val="FF33CC"/>
                </a:solidFill>
              </a:rPr>
              <a:t>Schulkosten und -material für 1 Jahr:     	       </a:t>
            </a:r>
            <a:r>
              <a:rPr lang="de-DE" altLang="de-DE" sz="2400">
                <a:solidFill>
                  <a:schemeClr val="bg1"/>
                </a:solidFill>
              </a:rPr>
              <a:t>5500 CHF</a:t>
            </a: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FF33CC"/>
                </a:solidFill>
              </a:rPr>
              <a:t>Medizinische Versorgung für 1 Jahr:	       </a:t>
            </a:r>
            <a:r>
              <a:rPr lang="de-DE" altLang="de-DE" sz="2400">
                <a:solidFill>
                  <a:schemeClr val="bg1"/>
                </a:solidFill>
              </a:rPr>
              <a:t>8500 CHF</a:t>
            </a:r>
            <a:r>
              <a:rPr lang="de-DE" altLang="de-DE" sz="2400">
                <a:solidFill>
                  <a:srgbClr val="FF33CC"/>
                </a:solidFill>
              </a:rPr>
              <a:t>	</a:t>
            </a:r>
          </a:p>
          <a:p>
            <a:pPr eaLnBrk="1" hangingPunct="1">
              <a:spcBef>
                <a:spcPct val="0"/>
              </a:spcBef>
              <a:buFontTx/>
              <a:buNone/>
            </a:pPr>
            <a:endParaRPr lang="de-DE" altLang="de-DE" sz="2400">
              <a:solidFill>
                <a:schemeClr val="bg1"/>
              </a:solidFill>
            </a:endParaRPr>
          </a:p>
          <a:p>
            <a:pPr eaLnBrk="1" hangingPunct="1">
              <a:spcBef>
                <a:spcPct val="0"/>
              </a:spcBef>
              <a:buFontTx/>
              <a:buNone/>
            </a:pPr>
            <a:endParaRPr lang="de-DE" altLang="de-DE" sz="2400">
              <a:solidFill>
                <a:schemeClr val="bg1"/>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FF33CC"/>
                </a:solidFill>
              </a:rPr>
              <a:t>	</a:t>
            </a: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rgbClr val="FF33CC"/>
              </a:solidFill>
            </a:endParaRPr>
          </a:p>
          <a:p>
            <a:pPr eaLnBrk="1" hangingPunct="1">
              <a:spcBef>
                <a:spcPct val="0"/>
              </a:spcBef>
              <a:buFontTx/>
              <a:buNone/>
            </a:pPr>
            <a:endParaRPr lang="de-DE" altLang="de-DE" sz="2400">
              <a:solidFill>
                <a:schemeClr val="bg1"/>
              </a:solidFill>
            </a:endParaRPr>
          </a:p>
          <a:p>
            <a:pPr eaLnBrk="1" hangingPunct="1">
              <a:spcBef>
                <a:spcPct val="0"/>
              </a:spcBef>
              <a:buFontTx/>
              <a:buNone/>
            </a:pPr>
            <a:r>
              <a:rPr lang="de-DE" altLang="de-DE" sz="2400">
                <a:solidFill>
                  <a:srgbClr val="C52BBA"/>
                </a:solidFill>
              </a:rPr>
              <a:t>   </a:t>
            </a:r>
          </a:p>
          <a:p>
            <a:pPr eaLnBrk="1" hangingPunct="1">
              <a:spcBef>
                <a:spcPct val="0"/>
              </a:spcBef>
              <a:buFontTx/>
              <a:buNone/>
            </a:pPr>
            <a:endParaRPr lang="de-DE" altLang="de-DE" sz="2400">
              <a:solidFill>
                <a:srgbClr val="41F616"/>
              </a:solidFill>
            </a:endParaRPr>
          </a:p>
          <a:p>
            <a:pPr eaLnBrk="1" hangingPunct="1">
              <a:spcBef>
                <a:spcPct val="0"/>
              </a:spcBef>
              <a:buFontTx/>
              <a:buNone/>
            </a:pPr>
            <a:endParaRPr lang="de-DE" altLang="de-DE" sz="2400">
              <a:solidFill>
                <a:srgbClr val="41F616"/>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4930" name="Grafik 2">
            <a:extLst>
              <a:ext uri="{FF2B5EF4-FFF2-40B4-BE49-F238E27FC236}">
                <a16:creationId xmlns:a16="http://schemas.microsoft.com/office/drawing/2014/main" id="{CFF6ADA2-E999-ED17-679F-770ABACCC39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368300"/>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Grafik 4">
            <a:extLst>
              <a:ext uri="{FF2B5EF4-FFF2-40B4-BE49-F238E27FC236}">
                <a16:creationId xmlns:a16="http://schemas.microsoft.com/office/drawing/2014/main" id="{8885BA74-4D51-F612-D106-DB70F117A5C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288" y="4113213"/>
            <a:ext cx="2566987"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Grafik 10">
            <a:extLst>
              <a:ext uri="{FF2B5EF4-FFF2-40B4-BE49-F238E27FC236}">
                <a16:creationId xmlns:a16="http://schemas.microsoft.com/office/drawing/2014/main" id="{FA5FC783-E452-0A1D-73E5-C6412CAE7D1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79863" y="0"/>
            <a:ext cx="439261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Grafik 12">
            <a:extLst>
              <a:ext uri="{FF2B5EF4-FFF2-40B4-BE49-F238E27FC236}">
                <a16:creationId xmlns:a16="http://schemas.microsoft.com/office/drawing/2014/main" id="{795FADAA-F68B-0186-9CCE-2F06668AE15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92388" y="2835275"/>
            <a:ext cx="175736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4" name="Grafik 2">
            <a:extLst>
              <a:ext uri="{FF2B5EF4-FFF2-40B4-BE49-F238E27FC236}">
                <a16:creationId xmlns:a16="http://schemas.microsoft.com/office/drawing/2014/main" id="{48EA00ED-2CAE-F253-5277-968E1BFB77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6425" y="2309813"/>
            <a:ext cx="3463925"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Grafik 4">
            <a:extLst>
              <a:ext uri="{FF2B5EF4-FFF2-40B4-BE49-F238E27FC236}">
                <a16:creationId xmlns:a16="http://schemas.microsoft.com/office/drawing/2014/main" id="{279B3347-854D-C917-8F4D-96CE63080E2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6425" y="152400"/>
            <a:ext cx="36544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Grafik 5">
            <a:extLst>
              <a:ext uri="{FF2B5EF4-FFF2-40B4-BE49-F238E27FC236}">
                <a16:creationId xmlns:a16="http://schemas.microsoft.com/office/drawing/2014/main" id="{445A4542-3EF7-63A7-AEF9-47B3434469C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3040"/>
          <a:stretch>
            <a:fillRect/>
          </a:stretch>
        </p:blipFill>
        <p:spPr bwMode="auto">
          <a:xfrm>
            <a:off x="4070350" y="723900"/>
            <a:ext cx="45005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Grafik 2">
            <a:extLst>
              <a:ext uri="{FF2B5EF4-FFF2-40B4-BE49-F238E27FC236}">
                <a16:creationId xmlns:a16="http://schemas.microsoft.com/office/drawing/2014/main" id="{13D8A9D5-FF34-3511-326A-BCB0AACDE7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84250"/>
            <a:ext cx="914400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Grafik 1">
            <a:extLst>
              <a:ext uri="{FF2B5EF4-FFF2-40B4-BE49-F238E27FC236}">
                <a16:creationId xmlns:a16="http://schemas.microsoft.com/office/drawing/2014/main" id="{4FB6270B-C10C-B91C-829A-45A3812D504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9725" y="225425"/>
            <a:ext cx="31765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hteck 5">
            <a:extLst>
              <a:ext uri="{FF2B5EF4-FFF2-40B4-BE49-F238E27FC236}">
                <a16:creationId xmlns:a16="http://schemas.microsoft.com/office/drawing/2014/main" id="{2D8BF7CE-EF00-2CFC-510B-A262FE8CA3D1}"/>
              </a:ext>
            </a:extLst>
          </p:cNvPr>
          <p:cNvSpPr>
            <a:spLocks noChangeArrowheads="1"/>
          </p:cNvSpPr>
          <p:nvPr/>
        </p:nvSpPr>
        <p:spPr bwMode="auto">
          <a:xfrm>
            <a:off x="2874963" y="6021388"/>
            <a:ext cx="414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800">
                <a:solidFill>
                  <a:srgbClr val="45F32D"/>
                </a:solidFill>
              </a:rPr>
              <a:t>Putsch 30. Sept. 2022</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Grafik 2">
            <a:extLst>
              <a:ext uri="{FF2B5EF4-FFF2-40B4-BE49-F238E27FC236}">
                <a16:creationId xmlns:a16="http://schemas.microsoft.com/office/drawing/2014/main" id="{17A0E92B-68F9-1C24-A039-ED78D656E6E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549275"/>
            <a:ext cx="6858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Grafik 2">
            <a:extLst>
              <a:ext uri="{FF2B5EF4-FFF2-40B4-BE49-F238E27FC236}">
                <a16:creationId xmlns:a16="http://schemas.microsoft.com/office/drawing/2014/main" id="{BFEDF810-51B0-0073-6110-3E45718B7F3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51275" y="4100513"/>
            <a:ext cx="4789488"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Rechteck 5">
            <a:extLst>
              <a:ext uri="{FF2B5EF4-FFF2-40B4-BE49-F238E27FC236}">
                <a16:creationId xmlns:a16="http://schemas.microsoft.com/office/drawing/2014/main" id="{7BEFA052-C74B-8236-4C0E-529745353F11}"/>
              </a:ext>
            </a:extLst>
          </p:cNvPr>
          <p:cNvSpPr>
            <a:spLocks noChangeArrowheads="1"/>
          </p:cNvSpPr>
          <p:nvPr/>
        </p:nvSpPr>
        <p:spPr bwMode="auto">
          <a:xfrm>
            <a:off x="1143000" y="5765800"/>
            <a:ext cx="62277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45F32D"/>
                </a:solidFill>
              </a:rPr>
              <a:t>2 Mio. Flüchtlinge</a:t>
            </a:r>
          </a:p>
        </p:txBody>
      </p:sp>
      <p:sp>
        <p:nvSpPr>
          <p:cNvPr id="128005" name="Rechteck 5">
            <a:extLst>
              <a:ext uri="{FF2B5EF4-FFF2-40B4-BE49-F238E27FC236}">
                <a16:creationId xmlns:a16="http://schemas.microsoft.com/office/drawing/2014/main" id="{74DC4C55-52EA-0E74-E06A-4E5EC5938D77}"/>
              </a:ext>
            </a:extLst>
          </p:cNvPr>
          <p:cNvSpPr>
            <a:spLocks noChangeArrowheads="1"/>
          </p:cNvSpPr>
          <p:nvPr/>
        </p:nvSpPr>
        <p:spPr bwMode="auto">
          <a:xfrm>
            <a:off x="1393825" y="6218238"/>
            <a:ext cx="23764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45F32D"/>
                </a:solidFill>
              </a:rPr>
              <a:t>„déplacés“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Grafik 2">
            <a:extLst>
              <a:ext uri="{FF2B5EF4-FFF2-40B4-BE49-F238E27FC236}">
                <a16:creationId xmlns:a16="http://schemas.microsoft.com/office/drawing/2014/main" id="{6E8EF96F-303E-D763-63BA-754D2730CE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8963" y="657225"/>
            <a:ext cx="4494212"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Grafik 4">
            <a:extLst>
              <a:ext uri="{FF2B5EF4-FFF2-40B4-BE49-F238E27FC236}">
                <a16:creationId xmlns:a16="http://schemas.microsoft.com/office/drawing/2014/main" id="{61E9A454-D5D9-27B0-0FF6-DABB6777AB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669925"/>
            <a:ext cx="4322763"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Grafik 6">
            <a:extLst>
              <a:ext uri="{FF2B5EF4-FFF2-40B4-BE49-F238E27FC236}">
                <a16:creationId xmlns:a16="http://schemas.microsoft.com/office/drawing/2014/main" id="{6678DA9B-AD1F-9832-D5C8-CC6CA9F052C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3192463"/>
            <a:ext cx="4494213"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Grafik 8">
            <a:extLst>
              <a:ext uri="{FF2B5EF4-FFF2-40B4-BE49-F238E27FC236}">
                <a16:creationId xmlns:a16="http://schemas.microsoft.com/office/drawing/2014/main" id="{326DBD1A-7722-FA0A-B04D-2529F29C04E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3192463"/>
            <a:ext cx="43211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Rechteck 5">
            <a:extLst>
              <a:ext uri="{FF2B5EF4-FFF2-40B4-BE49-F238E27FC236}">
                <a16:creationId xmlns:a16="http://schemas.microsoft.com/office/drawing/2014/main" id="{05993BD6-F823-745E-5AD5-62FEB0C5905E}"/>
              </a:ext>
            </a:extLst>
          </p:cNvPr>
          <p:cNvSpPr>
            <a:spLocks noChangeArrowheads="1"/>
          </p:cNvSpPr>
          <p:nvPr/>
        </p:nvSpPr>
        <p:spPr bwMode="auto">
          <a:xfrm>
            <a:off x="714375" y="5940425"/>
            <a:ext cx="77152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800">
                <a:solidFill>
                  <a:srgbClr val="45F32D"/>
                </a:solidFill>
              </a:rPr>
              <a:t>Unsere Glücksinsel „auf Zeit“ in der Hauptstadt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hteck 1">
            <a:extLst>
              <a:ext uri="{FF2B5EF4-FFF2-40B4-BE49-F238E27FC236}">
                <a16:creationId xmlns:a16="http://schemas.microsoft.com/office/drawing/2014/main" id="{E2576F3A-2596-F9D0-7F9E-747811E1B90A}"/>
              </a:ext>
            </a:extLst>
          </p:cNvPr>
          <p:cNvSpPr>
            <a:spLocks noChangeArrowheads="1"/>
          </p:cNvSpPr>
          <p:nvPr/>
        </p:nvSpPr>
        <p:spPr bwMode="auto">
          <a:xfrm>
            <a:off x="792163" y="6002338"/>
            <a:ext cx="799306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762375"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762375"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76237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762375"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762375"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D818B3"/>
                </a:solidFill>
              </a:rPr>
              <a:t>Sitzungen mit dem Team und Gesprächsrunden mit unseren Kindern</a:t>
            </a:r>
          </a:p>
        </p:txBody>
      </p:sp>
      <p:pic>
        <p:nvPicPr>
          <p:cNvPr id="130051" name="Grafik 2">
            <a:extLst>
              <a:ext uri="{FF2B5EF4-FFF2-40B4-BE49-F238E27FC236}">
                <a16:creationId xmlns:a16="http://schemas.microsoft.com/office/drawing/2014/main" id="{EA34C2CF-42B9-CF52-1A22-D8DF98F129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1500" y="620713"/>
            <a:ext cx="290195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Grafik 4">
            <a:extLst>
              <a:ext uri="{FF2B5EF4-FFF2-40B4-BE49-F238E27FC236}">
                <a16:creationId xmlns:a16="http://schemas.microsoft.com/office/drawing/2014/main" id="{04F71098-6CA7-26AE-8EAB-502B6C84172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850" y="635000"/>
            <a:ext cx="504031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Grafik 6">
            <a:extLst>
              <a:ext uri="{FF2B5EF4-FFF2-40B4-BE49-F238E27FC236}">
                <a16:creationId xmlns:a16="http://schemas.microsoft.com/office/drawing/2014/main" id="{EBA7C499-D2C6-DC72-7451-ADAFEF36A0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4639"/>
          <a:stretch>
            <a:fillRect/>
          </a:stretch>
        </p:blipFill>
        <p:spPr bwMode="auto">
          <a:xfrm>
            <a:off x="1763713" y="3378200"/>
            <a:ext cx="1665287"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hteck 1">
            <a:extLst>
              <a:ext uri="{FF2B5EF4-FFF2-40B4-BE49-F238E27FC236}">
                <a16:creationId xmlns:a16="http://schemas.microsoft.com/office/drawing/2014/main" id="{8A5FCE7D-A886-74AD-7FFE-B86499D7825E}"/>
              </a:ext>
            </a:extLst>
          </p:cNvPr>
          <p:cNvSpPr>
            <a:spLocks noChangeArrowheads="1"/>
          </p:cNvSpPr>
          <p:nvPr/>
        </p:nvSpPr>
        <p:spPr bwMode="auto">
          <a:xfrm>
            <a:off x="536575" y="460375"/>
            <a:ext cx="8069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762375"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762375"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76237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762375"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762375"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00B0F0"/>
                </a:solidFill>
              </a:rPr>
              <a:t>Aktivitäten und Ausflüge mit den Kindern in Ouagadougou</a:t>
            </a:r>
          </a:p>
        </p:txBody>
      </p:sp>
      <p:pic>
        <p:nvPicPr>
          <p:cNvPr id="131075" name="Grafik 3">
            <a:extLst>
              <a:ext uri="{FF2B5EF4-FFF2-40B4-BE49-F238E27FC236}">
                <a16:creationId xmlns:a16="http://schemas.microsoft.com/office/drawing/2014/main" id="{5995A10D-10BF-1BE7-94DB-B04785D611E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4175" y="1116013"/>
            <a:ext cx="2436813"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Grafik 5">
            <a:extLst>
              <a:ext uri="{FF2B5EF4-FFF2-40B4-BE49-F238E27FC236}">
                <a16:creationId xmlns:a16="http://schemas.microsoft.com/office/drawing/2014/main" id="{2FB5E34F-161E-DD99-DA51-E0780ED048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88100" y="3287713"/>
            <a:ext cx="243681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Grafik 7">
            <a:extLst>
              <a:ext uri="{FF2B5EF4-FFF2-40B4-BE49-F238E27FC236}">
                <a16:creationId xmlns:a16="http://schemas.microsoft.com/office/drawing/2014/main" id="{0A45E5F7-45C7-C6E0-CF9D-8B0135E9A04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8025"/>
          <a:stretch>
            <a:fillRect/>
          </a:stretch>
        </p:blipFill>
        <p:spPr bwMode="auto">
          <a:xfrm>
            <a:off x="2805113" y="1116013"/>
            <a:ext cx="3189287"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Grafik 9">
            <a:extLst>
              <a:ext uri="{FF2B5EF4-FFF2-40B4-BE49-F238E27FC236}">
                <a16:creationId xmlns:a16="http://schemas.microsoft.com/office/drawing/2014/main" id="{69981BFD-F4B8-E285-A106-DA27BBFDC73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49750" y="3784600"/>
            <a:ext cx="20589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Grafik 11">
            <a:extLst>
              <a:ext uri="{FF2B5EF4-FFF2-40B4-BE49-F238E27FC236}">
                <a16:creationId xmlns:a16="http://schemas.microsoft.com/office/drawing/2014/main" id="{D222E8D9-10C8-7F08-B6D3-B84A84E7CA7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r="-2231"/>
          <a:stretch>
            <a:fillRect/>
          </a:stretch>
        </p:blipFill>
        <p:spPr bwMode="auto">
          <a:xfrm>
            <a:off x="4984750" y="3027363"/>
            <a:ext cx="26606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0" name="Grafik 13">
            <a:extLst>
              <a:ext uri="{FF2B5EF4-FFF2-40B4-BE49-F238E27FC236}">
                <a16:creationId xmlns:a16="http://schemas.microsoft.com/office/drawing/2014/main" id="{8D3C326F-254C-3D19-F416-76DDD4CE7E2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875" y="3968750"/>
            <a:ext cx="192405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1" name="Grafik 15">
            <a:extLst>
              <a:ext uri="{FF2B5EF4-FFF2-40B4-BE49-F238E27FC236}">
                <a16:creationId xmlns:a16="http://schemas.microsoft.com/office/drawing/2014/main" id="{5B6D88D5-EDCF-DB33-2A40-4C61CBC84E3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90763" y="3773488"/>
            <a:ext cx="2074862" cy="276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82" name="Grafik 17">
            <a:extLst>
              <a:ext uri="{FF2B5EF4-FFF2-40B4-BE49-F238E27FC236}">
                <a16:creationId xmlns:a16="http://schemas.microsoft.com/office/drawing/2014/main" id="{1BE5B96C-4AC9-4989-7158-3238A830F52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732463" y="1116013"/>
            <a:ext cx="3084512"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3" name="Rechteck 1">
            <a:extLst>
              <a:ext uri="{FF2B5EF4-FFF2-40B4-BE49-F238E27FC236}">
                <a16:creationId xmlns:a16="http://schemas.microsoft.com/office/drawing/2014/main" id="{B6CFA48F-3BAF-86B2-DF19-7BE134F92198}"/>
              </a:ext>
            </a:extLst>
          </p:cNvPr>
          <p:cNvSpPr>
            <a:spLocks noChangeArrowheads="1"/>
          </p:cNvSpPr>
          <p:nvPr/>
        </p:nvSpPr>
        <p:spPr bwMode="auto">
          <a:xfrm>
            <a:off x="-4562475" y="-1100138"/>
            <a:ext cx="74342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3762375"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3762375"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376237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3762375"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3762375"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3762375" algn="l"/>
              </a:tabLst>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D818B3"/>
                </a:solidFill>
              </a:rPr>
              <a:t>Ferien-Camp mit den L‘Ile du Bonheur Kindern in der Hauptstadt Ouagadougou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Grafik 2">
            <a:extLst>
              <a:ext uri="{FF2B5EF4-FFF2-40B4-BE49-F238E27FC236}">
                <a16:creationId xmlns:a16="http://schemas.microsoft.com/office/drawing/2014/main" id="{5DFD7E32-84EF-BB70-F861-7D13B8C6DA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9863" y="3413125"/>
            <a:ext cx="5870575"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Grafik 4">
            <a:extLst>
              <a:ext uri="{FF2B5EF4-FFF2-40B4-BE49-F238E27FC236}">
                <a16:creationId xmlns:a16="http://schemas.microsoft.com/office/drawing/2014/main" id="{4A64B466-5F12-D619-A5C1-DD6C64B542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39863" y="225425"/>
            <a:ext cx="58705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nhaltsplatzhalter 3">
            <a:extLst>
              <a:ext uri="{FF2B5EF4-FFF2-40B4-BE49-F238E27FC236}">
                <a16:creationId xmlns:a16="http://schemas.microsoft.com/office/drawing/2014/main" id="{E8113292-1803-5D19-8969-448CFC7CE91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0" y="-58738"/>
            <a:ext cx="9232900" cy="6916738"/>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Grafik 4">
            <a:extLst>
              <a:ext uri="{FF2B5EF4-FFF2-40B4-BE49-F238E27FC236}">
                <a16:creationId xmlns:a16="http://schemas.microsoft.com/office/drawing/2014/main" id="{87051866-7327-A501-7829-9D96258F87E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83430B5F-74CE-ED0B-F355-DE682E476F22}"/>
              </a:ext>
            </a:extLst>
          </p:cNvPr>
          <p:cNvSpPr txBox="1">
            <a:spLocks noChangeArrowheads="1"/>
          </p:cNvSpPr>
          <p:nvPr/>
        </p:nvSpPr>
        <p:spPr>
          <a:xfrm>
            <a:off x="125413" y="836613"/>
            <a:ext cx="8893175" cy="11430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00B0F0"/>
                </a:solidFill>
                <a:ea typeface="ＭＳ Ｐゴシック" panose="020B0600070205080204" pitchFamily="34" charset="-128"/>
              </a:rPr>
              <a:t>Wir sind startbereit für die Zukunft!</a:t>
            </a:r>
            <a:endParaRPr lang="de-DE" altLang="de-DE" sz="3200" b="1" kern="0" dirty="0">
              <a:solidFill>
                <a:srgbClr val="00B0F0"/>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Grafik 4">
            <a:extLst>
              <a:ext uri="{FF2B5EF4-FFF2-40B4-BE49-F238E27FC236}">
                <a16:creationId xmlns:a16="http://schemas.microsoft.com/office/drawing/2014/main" id="{2545BE80-4FCD-3155-C78F-3AD47B3F9C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Grafik 4">
            <a:extLst>
              <a:ext uri="{FF2B5EF4-FFF2-40B4-BE49-F238E27FC236}">
                <a16:creationId xmlns:a16="http://schemas.microsoft.com/office/drawing/2014/main" id="{8A25536C-9AF9-C6AC-9B42-AC742190B4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6CBFF1FB-67E3-9EDB-49C1-FCBAF475ADD0}"/>
              </a:ext>
            </a:extLst>
          </p:cNvPr>
          <p:cNvSpPr txBox="1">
            <a:spLocks noChangeArrowheads="1"/>
          </p:cNvSpPr>
          <p:nvPr/>
        </p:nvSpPr>
        <p:spPr>
          <a:xfrm>
            <a:off x="549275" y="5715000"/>
            <a:ext cx="8045450" cy="11430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err="1">
                <a:solidFill>
                  <a:srgbClr val="00B0F0"/>
                </a:solidFill>
                <a:latin typeface="Apple Boy BTN" panose="020C0904040107040205" pitchFamily="34" charset="0"/>
                <a:ea typeface="ＭＳ Ｐゴシック" panose="020B0600070205080204" pitchFamily="34" charset="-128"/>
              </a:rPr>
              <a:t>Barka</a:t>
            </a:r>
            <a:r>
              <a:rPr lang="de-CH" altLang="de-DE" sz="3200" kern="0" dirty="0">
                <a:solidFill>
                  <a:srgbClr val="00B0F0"/>
                </a:solidFill>
                <a:latin typeface="Apple Boy BTN" panose="020C0904040107040205" pitchFamily="34" charset="0"/>
                <a:ea typeface="ＭＳ Ｐゴシック" panose="020B0600070205080204" pitchFamily="34" charset="-128"/>
              </a:rPr>
              <a:t> </a:t>
            </a:r>
            <a:r>
              <a:rPr lang="de-CH" altLang="de-DE" sz="3200" kern="0" dirty="0" err="1">
                <a:solidFill>
                  <a:srgbClr val="00B0F0"/>
                </a:solidFill>
                <a:latin typeface="Apple Boy BTN" panose="020C0904040107040205" pitchFamily="34" charset="0"/>
                <a:ea typeface="ＭＳ Ｐゴシック" panose="020B0600070205080204" pitchFamily="34" charset="-128"/>
              </a:rPr>
              <a:t>wusgo</a:t>
            </a:r>
            <a:r>
              <a:rPr lang="de-CH" altLang="de-DE" sz="3200" kern="0" dirty="0">
                <a:solidFill>
                  <a:srgbClr val="00B0F0"/>
                </a:solidFill>
                <a:latin typeface="Apple Boy BTN" panose="020C0904040107040205" pitchFamily="34" charset="0"/>
                <a:ea typeface="ＭＳ Ｐゴシック" panose="020B0600070205080204" pitchFamily="34" charset="-128"/>
              </a:rPr>
              <a:t>! </a:t>
            </a:r>
          </a:p>
          <a:p>
            <a:pPr eaLnBrk="1" hangingPunct="1">
              <a:defRPr/>
            </a:pPr>
            <a:r>
              <a:rPr lang="de-CH" altLang="de-DE" sz="3200" kern="0" dirty="0">
                <a:solidFill>
                  <a:srgbClr val="00B0F0"/>
                </a:solidFill>
                <a:latin typeface="Apple Boy BTN" panose="020C0904040107040205" pitchFamily="34" charset="0"/>
                <a:ea typeface="ＭＳ Ｐゴシック" panose="020B0600070205080204" pitchFamily="34" charset="-128"/>
              </a:rPr>
              <a:t>Danke für Ihre wertvolle Unterstützung!</a:t>
            </a:r>
            <a:endParaRPr lang="de-DE" altLang="de-DE" sz="3200" kern="0" dirty="0">
              <a:solidFill>
                <a:srgbClr val="00B0F0"/>
              </a:solidFill>
              <a:latin typeface="Apple Boy BTN" panose="020C0904040107040205" pitchFamily="34" charset="0"/>
              <a:ea typeface="ＭＳ Ｐゴシック" panose="020B0600070205080204" pitchFamily="34" charset="-128"/>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Inhaltsplatzhalter 4">
            <a:extLst>
              <a:ext uri="{FF2B5EF4-FFF2-40B4-BE49-F238E27FC236}">
                <a16:creationId xmlns:a16="http://schemas.microsoft.com/office/drawing/2014/main" id="{042045BF-4525-86EA-D0E5-7817995818E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087563" y="307975"/>
            <a:ext cx="4679950" cy="6242050"/>
          </a:xfrm>
        </p:spPr>
      </p:pic>
      <p:sp>
        <p:nvSpPr>
          <p:cNvPr id="12" name="Rectangle 4">
            <a:extLst>
              <a:ext uri="{FF2B5EF4-FFF2-40B4-BE49-F238E27FC236}">
                <a16:creationId xmlns:a16="http://schemas.microsoft.com/office/drawing/2014/main" id="{457E3033-11B9-9592-0A38-750FDD267A6A}"/>
              </a:ext>
            </a:extLst>
          </p:cNvPr>
          <p:cNvSpPr txBox="1">
            <a:spLocks noChangeArrowheads="1"/>
          </p:cNvSpPr>
          <p:nvPr/>
        </p:nvSpPr>
        <p:spPr>
          <a:xfrm>
            <a:off x="2078038" y="404813"/>
            <a:ext cx="5524500" cy="407987"/>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B0F0"/>
                </a:solidFill>
              </a:rPr>
              <a:t>Rückflug in die Nacht hinein…</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Grafik 1">
            <a:extLst>
              <a:ext uri="{FF2B5EF4-FFF2-40B4-BE49-F238E27FC236}">
                <a16:creationId xmlns:a16="http://schemas.microsoft.com/office/drawing/2014/main" id="{327633E1-D7AD-8A26-E12E-8236F2AB10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009288B1-8C20-7883-FEEE-158F300B2CBA}"/>
              </a:ext>
            </a:extLst>
          </p:cNvPr>
          <p:cNvSpPr txBox="1">
            <a:spLocks noChangeArrowheads="1"/>
          </p:cNvSpPr>
          <p:nvPr/>
        </p:nvSpPr>
        <p:spPr>
          <a:xfrm>
            <a:off x="2555875" y="296863"/>
            <a:ext cx="5489575" cy="407987"/>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chemeClr val="bg1"/>
                </a:solidFill>
              </a:rPr>
              <a:t>Bonjour</a:t>
            </a:r>
            <a:r>
              <a:rPr lang="de-CH" altLang="de-DE" sz="2800" kern="0" dirty="0">
                <a:solidFill>
                  <a:schemeClr val="bg1"/>
                </a:solidFill>
              </a:rPr>
              <a:t>! Bonne </a:t>
            </a:r>
            <a:r>
              <a:rPr lang="de-CH" altLang="de-DE" sz="2800" kern="0" dirty="0" err="1">
                <a:solidFill>
                  <a:schemeClr val="bg1"/>
                </a:solidFill>
              </a:rPr>
              <a:t>arrivée</a:t>
            </a:r>
            <a:r>
              <a:rPr lang="de-CH" altLang="de-DE" sz="2800" kern="0" dirty="0">
                <a:solidFill>
                  <a:schemeClr val="bg1"/>
                </a:solidFill>
              </a:rPr>
              <a:t>!</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Grafik 4">
            <a:extLst>
              <a:ext uri="{FF2B5EF4-FFF2-40B4-BE49-F238E27FC236}">
                <a16:creationId xmlns:a16="http://schemas.microsoft.com/office/drawing/2014/main" id="{1868404E-0EB8-F7C0-1713-5277DD506B7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Grafik 4">
            <a:extLst>
              <a:ext uri="{FF2B5EF4-FFF2-40B4-BE49-F238E27FC236}">
                <a16:creationId xmlns:a16="http://schemas.microsoft.com/office/drawing/2014/main" id="{BE77368D-F215-F462-C80D-EAF80DA478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191"/>
          <a:stretch>
            <a:fillRect/>
          </a:stretch>
        </p:blipFill>
        <p:spPr bwMode="auto">
          <a:xfrm>
            <a:off x="-34925" y="-1539875"/>
            <a:ext cx="9178925" cy="849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Grafik 4">
            <a:extLst>
              <a:ext uri="{FF2B5EF4-FFF2-40B4-BE49-F238E27FC236}">
                <a16:creationId xmlns:a16="http://schemas.microsoft.com/office/drawing/2014/main" id="{73B3B3B5-9CBA-928D-DEE8-B95CD3FA8F7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rafik 3" descr="DSC04532.JPG">
            <a:extLst>
              <a:ext uri="{FF2B5EF4-FFF2-40B4-BE49-F238E27FC236}">
                <a16:creationId xmlns:a16="http://schemas.microsoft.com/office/drawing/2014/main" id="{0D828078-6BCC-AF7C-9B0E-B0569AFA8A0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188913"/>
            <a:ext cx="46561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Grafik 5" descr="DSC06753.JPG">
            <a:extLst>
              <a:ext uri="{FF2B5EF4-FFF2-40B4-BE49-F238E27FC236}">
                <a16:creationId xmlns:a16="http://schemas.microsoft.com/office/drawing/2014/main" id="{6198F449-3AC3-D20F-6F79-583272B85DB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981075"/>
            <a:ext cx="4572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Grafik 4" descr="DSC02329.JPG">
            <a:extLst>
              <a:ext uri="{FF2B5EF4-FFF2-40B4-BE49-F238E27FC236}">
                <a16:creationId xmlns:a16="http://schemas.microsoft.com/office/drawing/2014/main" id="{C50EAF93-048B-C42D-76EC-5A189879FBD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4325" y="4184650"/>
            <a:ext cx="5903913"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Grafik 4">
            <a:extLst>
              <a:ext uri="{FF2B5EF4-FFF2-40B4-BE49-F238E27FC236}">
                <a16:creationId xmlns:a16="http://schemas.microsoft.com/office/drawing/2014/main" id="{556A2992-D9FD-35DC-F7A5-4C1A9AD2602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8" y="-9525"/>
            <a:ext cx="9590088"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rafik 4">
            <a:extLst>
              <a:ext uri="{FF2B5EF4-FFF2-40B4-BE49-F238E27FC236}">
                <a16:creationId xmlns:a16="http://schemas.microsoft.com/office/drawing/2014/main" id="{8E8DF297-CC37-AFE2-BE0C-1A2F07BBEEB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542463"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A33C0B4B-1F97-5B05-D63E-AC13B786582B}"/>
              </a:ext>
            </a:extLst>
          </p:cNvPr>
          <p:cNvSpPr>
            <a:spLocks noGrp="1" noChangeArrowheads="1"/>
          </p:cNvSpPr>
          <p:nvPr>
            <p:ph type="title"/>
          </p:nvPr>
        </p:nvSpPr>
        <p:spPr>
          <a:xfrm>
            <a:off x="2951163" y="-171450"/>
            <a:ext cx="2994025" cy="946150"/>
          </a:xfrm>
          <a:noFill/>
        </p:spPr>
        <p:txBody>
          <a:bodyPr/>
          <a:lstStyle/>
          <a:p>
            <a:pPr eaLnBrk="1" hangingPunct="1"/>
            <a:r>
              <a:rPr lang="de-CH" altLang="de-DE" sz="2400">
                <a:solidFill>
                  <a:srgbClr val="15BF0D"/>
                </a:solidFill>
                <a:ea typeface="ＭＳ Ｐゴシック" panose="020B0600070205080204" pitchFamily="34" charset="-128"/>
              </a:rPr>
              <a:t>Der Vorstand</a:t>
            </a:r>
            <a:endParaRPr lang="de-DE" altLang="de-DE" sz="2400">
              <a:solidFill>
                <a:srgbClr val="15BF0D"/>
              </a:solidFill>
              <a:ea typeface="ＭＳ Ｐゴシック" panose="020B0600070205080204" pitchFamily="34" charset="-128"/>
            </a:endParaRPr>
          </a:p>
        </p:txBody>
      </p:sp>
      <p:sp>
        <p:nvSpPr>
          <p:cNvPr id="3" name="Rectangle 4">
            <a:extLst>
              <a:ext uri="{FF2B5EF4-FFF2-40B4-BE49-F238E27FC236}">
                <a16:creationId xmlns:a16="http://schemas.microsoft.com/office/drawing/2014/main" id="{C55513B6-ADF7-B687-23FF-B31E9C79ABA2}"/>
              </a:ext>
            </a:extLst>
          </p:cNvPr>
          <p:cNvSpPr txBox="1">
            <a:spLocks noChangeArrowheads="1"/>
          </p:cNvSpPr>
          <p:nvPr/>
        </p:nvSpPr>
        <p:spPr bwMode="auto">
          <a:xfrm>
            <a:off x="3221038" y="3319463"/>
            <a:ext cx="2994025" cy="946150"/>
          </a:xfrm>
          <a:prstGeom prst="rect">
            <a:avLst/>
          </a:prstGeom>
          <a:noFill/>
          <a:ln w="9525">
            <a:noFill/>
            <a:miter lim="800000"/>
            <a:headEnd/>
            <a:tailEnd/>
          </a:ln>
        </p:spPr>
        <p:txBody>
          <a:bodyPr anchor="ctr"/>
          <a:lstStyle/>
          <a:p>
            <a:pPr algn="ctr" eaLnBrk="1" hangingPunct="1">
              <a:defRPr/>
            </a:pPr>
            <a:endParaRPr lang="de-DE" sz="3200" b="1" kern="0" dirty="0">
              <a:solidFill>
                <a:srgbClr val="15BF0D"/>
              </a:solidFill>
              <a:latin typeface="Chiller" pitchFamily="82" charset="0"/>
              <a:ea typeface="+mj-ea"/>
              <a:cs typeface="+mj-cs"/>
            </a:endParaRPr>
          </a:p>
        </p:txBody>
      </p:sp>
      <p:pic>
        <p:nvPicPr>
          <p:cNvPr id="24580" name="Picture 4" descr="team_nina">
            <a:extLst>
              <a:ext uri="{FF2B5EF4-FFF2-40B4-BE49-F238E27FC236}">
                <a16:creationId xmlns:a16="http://schemas.microsoft.com/office/drawing/2014/main" id="{443F7285-46FE-5E19-19F5-C43DD7AB2D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73475" y="615950"/>
            <a:ext cx="157480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feld 7">
            <a:extLst>
              <a:ext uri="{FF2B5EF4-FFF2-40B4-BE49-F238E27FC236}">
                <a16:creationId xmlns:a16="http://schemas.microsoft.com/office/drawing/2014/main" id="{98B36B9A-A3D3-8C86-7BD7-48C3A349CDEE}"/>
              </a:ext>
            </a:extLst>
          </p:cNvPr>
          <p:cNvSpPr txBox="1">
            <a:spLocks noChangeArrowheads="1"/>
          </p:cNvSpPr>
          <p:nvPr/>
        </p:nvSpPr>
        <p:spPr bwMode="auto">
          <a:xfrm>
            <a:off x="1243013" y="2813050"/>
            <a:ext cx="182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Natalie Burlet</a:t>
            </a:r>
          </a:p>
          <a:p>
            <a:pPr eaLnBrk="1" hangingPunct="1">
              <a:spcBef>
                <a:spcPct val="0"/>
              </a:spcBef>
              <a:buFontTx/>
              <a:buNone/>
            </a:pPr>
            <a:r>
              <a:rPr lang="de-CH" altLang="de-DE" sz="1200">
                <a:solidFill>
                  <a:schemeClr val="bg1"/>
                </a:solidFill>
              </a:rPr>
              <a:t>Gründerin und </a:t>
            </a:r>
          </a:p>
          <a:p>
            <a:pPr eaLnBrk="1" hangingPunct="1">
              <a:spcBef>
                <a:spcPct val="0"/>
              </a:spcBef>
              <a:buFontTx/>
              <a:buNone/>
            </a:pPr>
            <a:r>
              <a:rPr lang="de-CH" altLang="de-DE" sz="1200">
                <a:solidFill>
                  <a:schemeClr val="bg1"/>
                </a:solidFill>
              </a:rPr>
              <a:t>Präsidentin</a:t>
            </a:r>
            <a:endParaRPr lang="de-DE" altLang="de-DE" sz="1200">
              <a:solidFill>
                <a:schemeClr val="bg1"/>
              </a:solidFill>
            </a:endParaRPr>
          </a:p>
        </p:txBody>
      </p:sp>
      <p:sp>
        <p:nvSpPr>
          <p:cNvPr id="24582" name="Textfeld 8">
            <a:extLst>
              <a:ext uri="{FF2B5EF4-FFF2-40B4-BE49-F238E27FC236}">
                <a16:creationId xmlns:a16="http://schemas.microsoft.com/office/drawing/2014/main" id="{1A034D27-FE5F-87CB-AB1C-693DC6232612}"/>
              </a:ext>
            </a:extLst>
          </p:cNvPr>
          <p:cNvSpPr txBox="1">
            <a:spLocks noChangeArrowheads="1"/>
          </p:cNvSpPr>
          <p:nvPr/>
        </p:nvSpPr>
        <p:spPr bwMode="auto">
          <a:xfrm>
            <a:off x="3908425" y="2816225"/>
            <a:ext cx="1655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Nina Werfeli</a:t>
            </a:r>
          </a:p>
          <a:p>
            <a:pPr eaLnBrk="1" hangingPunct="1">
              <a:spcBef>
                <a:spcPct val="0"/>
              </a:spcBef>
              <a:buFontTx/>
              <a:buNone/>
            </a:pPr>
            <a:r>
              <a:rPr lang="de-CH" altLang="de-DE" sz="1200">
                <a:solidFill>
                  <a:schemeClr val="bg1"/>
                </a:solidFill>
              </a:rPr>
              <a:t>Vizepräsidentin</a:t>
            </a:r>
            <a:endParaRPr lang="de-DE" altLang="de-DE" sz="1200">
              <a:solidFill>
                <a:schemeClr val="bg1"/>
              </a:solidFill>
            </a:endParaRPr>
          </a:p>
        </p:txBody>
      </p:sp>
      <p:pic>
        <p:nvPicPr>
          <p:cNvPr id="24583" name="Picture 6" descr="team_annette">
            <a:extLst>
              <a:ext uri="{FF2B5EF4-FFF2-40B4-BE49-F238E27FC236}">
                <a16:creationId xmlns:a16="http://schemas.microsoft.com/office/drawing/2014/main" id="{F6B7DA18-6E87-654F-0751-CDDE6BAC1A4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5388" y="631825"/>
            <a:ext cx="1595437"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feld 10">
            <a:extLst>
              <a:ext uri="{FF2B5EF4-FFF2-40B4-BE49-F238E27FC236}">
                <a16:creationId xmlns:a16="http://schemas.microsoft.com/office/drawing/2014/main" id="{36CE7F61-9127-EBBA-A52B-8984E0D24898}"/>
              </a:ext>
            </a:extLst>
          </p:cNvPr>
          <p:cNvSpPr txBox="1">
            <a:spLocks noChangeArrowheads="1"/>
          </p:cNvSpPr>
          <p:nvPr/>
        </p:nvSpPr>
        <p:spPr bwMode="auto">
          <a:xfrm>
            <a:off x="6332538" y="2811463"/>
            <a:ext cx="1971675" cy="461962"/>
          </a:xfrm>
          <a:prstGeom prst="rect">
            <a:avLst/>
          </a:prstGeom>
          <a:noFill/>
          <a:ln>
            <a:no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de-CH" sz="1200" dirty="0">
                <a:solidFill>
                  <a:srgbClr val="41F616"/>
                </a:solidFill>
                <a:latin typeface="+mj-lt"/>
              </a:rPr>
              <a:t>Annette Reymond</a:t>
            </a:r>
          </a:p>
          <a:p>
            <a:pPr eaLnBrk="1" hangingPunct="1">
              <a:defRPr/>
            </a:pPr>
            <a:r>
              <a:rPr lang="de-CH" sz="1200" dirty="0">
                <a:solidFill>
                  <a:schemeClr val="bg1"/>
                </a:solidFill>
                <a:latin typeface="+mj-lt"/>
              </a:rPr>
              <a:t>Sekretariat Buchhaltung</a:t>
            </a:r>
            <a:endParaRPr lang="de-DE" sz="1200" dirty="0">
              <a:solidFill>
                <a:schemeClr val="bg1"/>
              </a:solidFill>
              <a:latin typeface="+mj-lt"/>
            </a:endParaRPr>
          </a:p>
        </p:txBody>
      </p:sp>
      <p:sp>
        <p:nvSpPr>
          <p:cNvPr id="14" name="Rectangle 4">
            <a:extLst>
              <a:ext uri="{FF2B5EF4-FFF2-40B4-BE49-F238E27FC236}">
                <a16:creationId xmlns:a16="http://schemas.microsoft.com/office/drawing/2014/main" id="{114C0AE4-B267-98D0-B953-3C16723EFD37}"/>
              </a:ext>
            </a:extLst>
          </p:cNvPr>
          <p:cNvSpPr txBox="1">
            <a:spLocks noChangeArrowheads="1"/>
          </p:cNvSpPr>
          <p:nvPr/>
        </p:nvSpPr>
        <p:spPr bwMode="auto">
          <a:xfrm>
            <a:off x="2789238" y="3319463"/>
            <a:ext cx="3330575" cy="547687"/>
          </a:xfrm>
          <a:prstGeom prst="rect">
            <a:avLst/>
          </a:prstGeom>
          <a:noFill/>
          <a:ln w="9525">
            <a:noFill/>
            <a:miter lim="800000"/>
            <a:headEnd/>
            <a:tailEnd/>
          </a:ln>
        </p:spPr>
        <p:txBody>
          <a:bodyPr anchor="ctr"/>
          <a:lstStyle/>
          <a:p>
            <a:pPr algn="ctr" eaLnBrk="1" hangingPunct="1">
              <a:defRPr/>
            </a:pPr>
            <a:r>
              <a:rPr lang="de-CH" sz="2400" kern="0" dirty="0">
                <a:solidFill>
                  <a:srgbClr val="15BF0D"/>
                </a:solidFill>
                <a:latin typeface="+mj-lt"/>
                <a:ea typeface="+mj-ea"/>
                <a:cs typeface="+mj-cs"/>
              </a:rPr>
              <a:t>Helferinnen</a:t>
            </a:r>
            <a:endParaRPr lang="de-DE" sz="2400" kern="0" dirty="0">
              <a:solidFill>
                <a:srgbClr val="15BF0D"/>
              </a:solidFill>
              <a:latin typeface="+mj-lt"/>
              <a:ea typeface="+mj-ea"/>
              <a:cs typeface="+mj-cs"/>
            </a:endParaRPr>
          </a:p>
        </p:txBody>
      </p:sp>
      <p:sp>
        <p:nvSpPr>
          <p:cNvPr id="24586" name="Textfeld 14">
            <a:extLst>
              <a:ext uri="{FF2B5EF4-FFF2-40B4-BE49-F238E27FC236}">
                <a16:creationId xmlns:a16="http://schemas.microsoft.com/office/drawing/2014/main" id="{931CAD5C-F040-66B2-1AF1-168EAC721B25}"/>
              </a:ext>
            </a:extLst>
          </p:cNvPr>
          <p:cNvSpPr txBox="1">
            <a:spLocks noChangeArrowheads="1"/>
          </p:cNvSpPr>
          <p:nvPr/>
        </p:nvSpPr>
        <p:spPr bwMode="auto">
          <a:xfrm>
            <a:off x="482600" y="6119813"/>
            <a:ext cx="14970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Dana Lückel</a:t>
            </a:r>
          </a:p>
          <a:p>
            <a:pPr eaLnBrk="1" hangingPunct="1">
              <a:spcBef>
                <a:spcPct val="0"/>
              </a:spcBef>
              <a:buFontTx/>
              <a:buNone/>
            </a:pPr>
            <a:r>
              <a:rPr lang="de-CH" altLang="de-DE" sz="1200">
                <a:solidFill>
                  <a:schemeClr val="bg1"/>
                </a:solidFill>
              </a:rPr>
              <a:t>Homepage</a:t>
            </a:r>
          </a:p>
        </p:txBody>
      </p:sp>
      <p:sp>
        <p:nvSpPr>
          <p:cNvPr id="3086" name="Textfeld 15">
            <a:extLst>
              <a:ext uri="{FF2B5EF4-FFF2-40B4-BE49-F238E27FC236}">
                <a16:creationId xmlns:a16="http://schemas.microsoft.com/office/drawing/2014/main" id="{79AE4561-D682-E57D-8C2F-D62519DBEDCD}"/>
              </a:ext>
            </a:extLst>
          </p:cNvPr>
          <p:cNvSpPr txBox="1">
            <a:spLocks noChangeArrowheads="1"/>
          </p:cNvSpPr>
          <p:nvPr/>
        </p:nvSpPr>
        <p:spPr bwMode="auto">
          <a:xfrm>
            <a:off x="2519363" y="6119813"/>
            <a:ext cx="1825625" cy="461962"/>
          </a:xfrm>
          <a:prstGeom prst="rect">
            <a:avLst/>
          </a:prstGeom>
          <a:noFill/>
          <a:ln>
            <a:no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de-CH" sz="1200" dirty="0">
                <a:solidFill>
                  <a:srgbClr val="41F616"/>
                </a:solidFill>
                <a:latin typeface="+mj-lt"/>
              </a:rPr>
              <a:t>Sonia Steiner</a:t>
            </a:r>
          </a:p>
          <a:p>
            <a:pPr eaLnBrk="1" hangingPunct="1">
              <a:defRPr/>
            </a:pPr>
            <a:r>
              <a:rPr lang="de-CH" sz="1200" dirty="0">
                <a:solidFill>
                  <a:schemeClr val="bg1"/>
                </a:solidFill>
                <a:latin typeface="+mj-lt"/>
              </a:rPr>
              <a:t>Revisionsstelle</a:t>
            </a:r>
            <a:endParaRPr lang="de-DE" sz="1200" dirty="0">
              <a:solidFill>
                <a:schemeClr val="bg1"/>
              </a:solidFill>
              <a:latin typeface="+mj-lt"/>
            </a:endParaRPr>
          </a:p>
        </p:txBody>
      </p:sp>
      <p:sp>
        <p:nvSpPr>
          <p:cNvPr id="24588" name="Textfeld 16">
            <a:extLst>
              <a:ext uri="{FF2B5EF4-FFF2-40B4-BE49-F238E27FC236}">
                <a16:creationId xmlns:a16="http://schemas.microsoft.com/office/drawing/2014/main" id="{1B68CD73-56C4-8C6E-79D3-C980651FB99A}"/>
              </a:ext>
            </a:extLst>
          </p:cNvPr>
          <p:cNvSpPr txBox="1">
            <a:spLocks noChangeArrowheads="1"/>
          </p:cNvSpPr>
          <p:nvPr/>
        </p:nvSpPr>
        <p:spPr bwMode="auto">
          <a:xfrm>
            <a:off x="4352925" y="6119813"/>
            <a:ext cx="2965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Diabetesberatung KSB</a:t>
            </a:r>
          </a:p>
          <a:p>
            <a:pPr eaLnBrk="1" hangingPunct="1">
              <a:spcBef>
                <a:spcPct val="0"/>
              </a:spcBef>
              <a:buFontTx/>
              <a:buNone/>
            </a:pPr>
            <a:r>
              <a:rPr lang="de-CH" altLang="de-DE" sz="1200">
                <a:solidFill>
                  <a:schemeClr val="bg1"/>
                </a:solidFill>
              </a:rPr>
              <a:t>Medizinische Unterstützung</a:t>
            </a:r>
            <a:endParaRPr lang="de-DE" altLang="de-DE" sz="1200">
              <a:solidFill>
                <a:schemeClr val="bg1"/>
              </a:solidFill>
            </a:endParaRPr>
          </a:p>
        </p:txBody>
      </p:sp>
      <p:pic>
        <p:nvPicPr>
          <p:cNvPr id="24589" name="Grafik 17" descr="Dana_foto.jpg">
            <a:extLst>
              <a:ext uri="{FF2B5EF4-FFF2-40B4-BE49-F238E27FC236}">
                <a16:creationId xmlns:a16="http://schemas.microsoft.com/office/drawing/2014/main" id="{0421BD05-D05E-832A-A38E-6F0AD2834C0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4663" y="3867150"/>
            <a:ext cx="1636712"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Grafik 18" descr="Sonja auf Schiff.JPG">
            <a:extLst>
              <a:ext uri="{FF2B5EF4-FFF2-40B4-BE49-F238E27FC236}">
                <a16:creationId xmlns:a16="http://schemas.microsoft.com/office/drawing/2014/main" id="{4243CDFF-A693-EDA4-F8A2-F5EA5C3D878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78088" y="3867150"/>
            <a:ext cx="161925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Grafik 20" descr="Team_Diabetesberatung_8237_Aufloesung_PPT.jpg">
            <a:extLst>
              <a:ext uri="{FF2B5EF4-FFF2-40B4-BE49-F238E27FC236}">
                <a16:creationId xmlns:a16="http://schemas.microsoft.com/office/drawing/2014/main" id="{D15D8F78-A6A9-9A9A-A2D0-29189DC1C4D3}"/>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70363" y="4049713"/>
            <a:ext cx="2701925"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Grafik 23" descr="DSC01119.JPG">
            <a:extLst>
              <a:ext uri="{FF2B5EF4-FFF2-40B4-BE49-F238E27FC236}">
                <a16:creationId xmlns:a16="http://schemas.microsoft.com/office/drawing/2014/main" id="{8EA00B67-FEC6-A5D4-17C1-58783AE05A41}"/>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36638" y="604838"/>
            <a:ext cx="1584325"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Grafik 3">
            <a:extLst>
              <a:ext uri="{FF2B5EF4-FFF2-40B4-BE49-F238E27FC236}">
                <a16:creationId xmlns:a16="http://schemas.microsoft.com/office/drawing/2014/main" id="{F0C0616E-95D4-39FD-9BC4-BB98CFD89AE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23088" y="3808413"/>
            <a:ext cx="16478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4" name="Textfeld 7">
            <a:extLst>
              <a:ext uri="{FF2B5EF4-FFF2-40B4-BE49-F238E27FC236}">
                <a16:creationId xmlns:a16="http://schemas.microsoft.com/office/drawing/2014/main" id="{327BD804-9D29-9584-6553-2A23E4C0C8B9}"/>
              </a:ext>
            </a:extLst>
          </p:cNvPr>
          <p:cNvSpPr txBox="1">
            <a:spLocks noChangeArrowheads="1"/>
          </p:cNvSpPr>
          <p:nvPr/>
        </p:nvSpPr>
        <p:spPr bwMode="auto">
          <a:xfrm>
            <a:off x="7019925" y="6103938"/>
            <a:ext cx="2568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1200">
                <a:solidFill>
                  <a:srgbClr val="45F32D"/>
                </a:solidFill>
              </a:rPr>
              <a:t>Ahmadou Yarbanga</a:t>
            </a:r>
          </a:p>
          <a:p>
            <a:pPr>
              <a:spcBef>
                <a:spcPct val="0"/>
              </a:spcBef>
              <a:buFontTx/>
              <a:buNone/>
            </a:pPr>
            <a:r>
              <a:rPr lang="de-DE" altLang="de-DE" sz="1200">
                <a:solidFill>
                  <a:schemeClr val="bg1"/>
                </a:solidFill>
              </a:rPr>
              <a:t>Allrounder</a:t>
            </a:r>
            <a:endParaRPr lang="de-CH" altLang="de-DE" sz="1200">
              <a:solidFill>
                <a:schemeClr val="bg1"/>
              </a:solidFill>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rafik 3">
            <a:extLst>
              <a:ext uri="{FF2B5EF4-FFF2-40B4-BE49-F238E27FC236}">
                <a16:creationId xmlns:a16="http://schemas.microsoft.com/office/drawing/2014/main" id="{E8C40F87-D96B-8C11-8E3E-C2F68DCAFD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hteck 4">
            <a:extLst>
              <a:ext uri="{FF2B5EF4-FFF2-40B4-BE49-F238E27FC236}">
                <a16:creationId xmlns:a16="http://schemas.microsoft.com/office/drawing/2014/main" id="{5A0F86C3-6884-6896-E7B3-C18C5F45C583}"/>
              </a:ext>
            </a:extLst>
          </p:cNvPr>
          <p:cNvSpPr>
            <a:spLocks noChangeArrowheads="1"/>
          </p:cNvSpPr>
          <p:nvPr/>
        </p:nvSpPr>
        <p:spPr bwMode="auto">
          <a:xfrm>
            <a:off x="431800" y="3321050"/>
            <a:ext cx="82438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spcBef>
                <a:spcPct val="0"/>
              </a:spcBef>
              <a:buFontTx/>
              <a:buNone/>
            </a:pPr>
            <a:r>
              <a:rPr lang="de-CH" altLang="de-DE" sz="1800">
                <a:solidFill>
                  <a:srgbClr val="D818B3"/>
                </a:solidFill>
              </a:rPr>
              <a:t>“</a:t>
            </a:r>
            <a:r>
              <a:rPr lang="de-CH" altLang="de-DE" sz="2400">
                <a:solidFill>
                  <a:srgbClr val="D818B3"/>
                </a:solidFill>
              </a:rPr>
              <a:t>Sourire aux Hommes” ist ein humanitärer und wohltätiger Verein mit dem Zweck, notleidenden, verlassenen oder verwaisten Kindern, ein temporäres oder dauerhaftes, liebevolles Zuhause in Ouahigouya, im Norden des westafrikanischen Staates Burkina Faso, zu bieten.</a:t>
            </a:r>
          </a:p>
        </p:txBody>
      </p:sp>
      <p:pic>
        <p:nvPicPr>
          <p:cNvPr id="6147" name="Grafik 8" descr="DSC00133.JPG">
            <a:extLst>
              <a:ext uri="{FF2B5EF4-FFF2-40B4-BE49-F238E27FC236}">
                <a16:creationId xmlns:a16="http://schemas.microsoft.com/office/drawing/2014/main" id="{8C3F90A4-FA8C-1032-F973-18E3385C09B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19475" y="188913"/>
            <a:ext cx="2328863"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rafik 1" descr="DSC06510.JPG">
            <a:extLst>
              <a:ext uri="{FF2B5EF4-FFF2-40B4-BE49-F238E27FC236}">
                <a16:creationId xmlns:a16="http://schemas.microsoft.com/office/drawing/2014/main" id="{D5A8CE51-8550-0454-AAC7-B9A03193431A}"/>
              </a:ext>
            </a:extLst>
          </p:cNvPr>
          <p:cNvPicPr>
            <a:picLocks noChangeAspect="1"/>
          </p:cNvPicPr>
          <p:nvPr/>
        </p:nvPicPr>
        <p:blipFill>
          <a:blip r:embed="rId3" cstate="email">
            <a:extLst>
              <a:ext uri="{28A0092B-C50C-407E-A947-70E740481C1C}">
                <a14:useLocalDpi xmlns:a14="http://schemas.microsoft.com/office/drawing/2010/main"/>
              </a:ext>
            </a:extLst>
          </a:blip>
          <a:srcRect l="-4671"/>
          <a:stretch>
            <a:fillRect/>
          </a:stretch>
        </p:blipFill>
        <p:spPr bwMode="auto">
          <a:xfrm>
            <a:off x="6011863" y="1406525"/>
            <a:ext cx="2538412"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feld 4">
            <a:extLst>
              <a:ext uri="{FF2B5EF4-FFF2-40B4-BE49-F238E27FC236}">
                <a16:creationId xmlns:a16="http://schemas.microsoft.com/office/drawing/2014/main" id="{5D6E863A-7262-ECF4-FE5F-87B68AE2AFCA}"/>
              </a:ext>
            </a:extLst>
          </p:cNvPr>
          <p:cNvSpPr txBox="1">
            <a:spLocks noChangeArrowheads="1"/>
          </p:cNvSpPr>
          <p:nvPr/>
        </p:nvSpPr>
        <p:spPr bwMode="auto">
          <a:xfrm>
            <a:off x="592138" y="5138738"/>
            <a:ext cx="2738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Moumouni Ouedraogo</a:t>
            </a:r>
          </a:p>
          <a:p>
            <a:pPr eaLnBrk="1" hangingPunct="1">
              <a:spcBef>
                <a:spcPct val="0"/>
              </a:spcBef>
              <a:buFontTx/>
              <a:buNone/>
            </a:pPr>
            <a:r>
              <a:rPr lang="de-CH" altLang="de-DE" sz="1200">
                <a:solidFill>
                  <a:schemeClr val="bg1"/>
                </a:solidFill>
              </a:rPr>
              <a:t>Koordinator Gesamtprojekt/</a:t>
            </a:r>
          </a:p>
          <a:p>
            <a:pPr eaLnBrk="1" hangingPunct="1">
              <a:spcBef>
                <a:spcPct val="0"/>
              </a:spcBef>
              <a:buFontTx/>
              <a:buNone/>
            </a:pPr>
            <a:r>
              <a:rPr lang="de-CH" altLang="de-DE" sz="1200">
                <a:solidFill>
                  <a:schemeClr val="bg1"/>
                </a:solidFill>
              </a:rPr>
              <a:t>Buchhaltung vor Ort</a:t>
            </a:r>
            <a:endParaRPr lang="de-DE" altLang="de-DE" sz="1200">
              <a:solidFill>
                <a:schemeClr val="bg1"/>
              </a:solidFill>
            </a:endParaRPr>
          </a:p>
        </p:txBody>
      </p:sp>
      <p:sp>
        <p:nvSpPr>
          <p:cNvPr id="27652" name="Rectangle 4">
            <a:extLst>
              <a:ext uri="{FF2B5EF4-FFF2-40B4-BE49-F238E27FC236}">
                <a16:creationId xmlns:a16="http://schemas.microsoft.com/office/drawing/2014/main" id="{C59E1AC1-B8CE-A808-A578-9D24D361D75A}"/>
              </a:ext>
            </a:extLst>
          </p:cNvPr>
          <p:cNvSpPr txBox="1">
            <a:spLocks noChangeArrowheads="1"/>
          </p:cNvSpPr>
          <p:nvPr/>
        </p:nvSpPr>
        <p:spPr bwMode="auto">
          <a:xfrm>
            <a:off x="755650" y="506413"/>
            <a:ext cx="756126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400">
                <a:solidFill>
                  <a:srgbClr val="15BF0D"/>
                </a:solidFill>
              </a:rPr>
              <a:t>Die einheimischen Mitarbeiter vor Ort…</a:t>
            </a:r>
            <a:endParaRPr lang="de-DE" altLang="de-DE" sz="2400">
              <a:solidFill>
                <a:srgbClr val="15BF0D"/>
              </a:solidFill>
            </a:endParaRPr>
          </a:p>
        </p:txBody>
      </p:sp>
      <p:sp>
        <p:nvSpPr>
          <p:cNvPr id="27653" name="Textfeld 7">
            <a:extLst>
              <a:ext uri="{FF2B5EF4-FFF2-40B4-BE49-F238E27FC236}">
                <a16:creationId xmlns:a16="http://schemas.microsoft.com/office/drawing/2014/main" id="{8E6846E6-3939-2D9B-5D8B-F4E56EA55668}"/>
              </a:ext>
            </a:extLst>
          </p:cNvPr>
          <p:cNvSpPr txBox="1">
            <a:spLocks noChangeArrowheads="1"/>
          </p:cNvSpPr>
          <p:nvPr/>
        </p:nvSpPr>
        <p:spPr bwMode="auto">
          <a:xfrm>
            <a:off x="3403600" y="5153025"/>
            <a:ext cx="2738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200">
                <a:solidFill>
                  <a:srgbClr val="41F616"/>
                </a:solidFill>
              </a:rPr>
              <a:t>Aminata Ky</a:t>
            </a:r>
          </a:p>
          <a:p>
            <a:pPr eaLnBrk="1" hangingPunct="1">
              <a:spcBef>
                <a:spcPct val="0"/>
              </a:spcBef>
              <a:buFontTx/>
              <a:buNone/>
            </a:pPr>
            <a:r>
              <a:rPr lang="de-CH" altLang="de-DE" sz="1200">
                <a:solidFill>
                  <a:schemeClr val="bg1"/>
                </a:solidFill>
              </a:rPr>
              <a:t> Verantworliche Haus „grosse Kinder“</a:t>
            </a:r>
            <a:endParaRPr lang="de-DE" altLang="de-DE" sz="1200">
              <a:solidFill>
                <a:schemeClr val="bg1"/>
              </a:solidFill>
            </a:endParaRPr>
          </a:p>
        </p:txBody>
      </p:sp>
      <p:sp>
        <p:nvSpPr>
          <p:cNvPr id="4104" name="Textfeld 8">
            <a:extLst>
              <a:ext uri="{FF2B5EF4-FFF2-40B4-BE49-F238E27FC236}">
                <a16:creationId xmlns:a16="http://schemas.microsoft.com/office/drawing/2014/main" id="{49C101A4-5B73-6130-3EFD-CAF4AC74E5CD}"/>
              </a:ext>
            </a:extLst>
          </p:cNvPr>
          <p:cNvSpPr txBox="1">
            <a:spLocks noChangeArrowheads="1"/>
          </p:cNvSpPr>
          <p:nvPr/>
        </p:nvSpPr>
        <p:spPr bwMode="auto">
          <a:xfrm>
            <a:off x="6215063" y="5138738"/>
            <a:ext cx="3132137" cy="461962"/>
          </a:xfrm>
          <a:prstGeom prst="rect">
            <a:avLst/>
          </a:prstGeom>
          <a:noFill/>
          <a:ln>
            <a:no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de-CH" sz="1200" dirty="0">
                <a:solidFill>
                  <a:srgbClr val="41F616"/>
                </a:solidFill>
                <a:latin typeface="+mj-lt"/>
              </a:rPr>
              <a:t>Marie-Madeleine </a:t>
            </a:r>
            <a:r>
              <a:rPr lang="de-CH" sz="1200" dirty="0" err="1">
                <a:solidFill>
                  <a:srgbClr val="41F616"/>
                </a:solidFill>
                <a:latin typeface="+mj-lt"/>
              </a:rPr>
              <a:t>Sawadogo</a:t>
            </a:r>
            <a:endParaRPr lang="de-CH" sz="1200" dirty="0">
              <a:solidFill>
                <a:srgbClr val="41F616"/>
              </a:solidFill>
              <a:latin typeface="+mj-lt"/>
            </a:endParaRPr>
          </a:p>
          <a:p>
            <a:pPr eaLnBrk="1" hangingPunct="1">
              <a:defRPr/>
            </a:pPr>
            <a:r>
              <a:rPr lang="de-CH" sz="1200" dirty="0">
                <a:solidFill>
                  <a:schemeClr val="bg1"/>
                </a:solidFill>
                <a:latin typeface="+mj-lt"/>
              </a:rPr>
              <a:t>Verantwortliche </a:t>
            </a:r>
            <a:r>
              <a:rPr lang="de-CH" sz="1200" dirty="0" err="1">
                <a:solidFill>
                  <a:schemeClr val="bg1"/>
                </a:solidFill>
                <a:latin typeface="+mj-lt"/>
              </a:rPr>
              <a:t>Babyhaus</a:t>
            </a:r>
            <a:endParaRPr lang="de-DE" sz="1200" dirty="0">
              <a:solidFill>
                <a:schemeClr val="bg1"/>
              </a:solidFill>
              <a:latin typeface="+mj-lt"/>
            </a:endParaRPr>
          </a:p>
        </p:txBody>
      </p:sp>
      <p:pic>
        <p:nvPicPr>
          <p:cNvPr id="27655" name="Grafik 8" descr="DSC09033.JPG">
            <a:extLst>
              <a:ext uri="{FF2B5EF4-FFF2-40B4-BE49-F238E27FC236}">
                <a16:creationId xmlns:a16="http://schemas.microsoft.com/office/drawing/2014/main" id="{A7242B42-9281-0FB6-7EDB-C02CD72FE4B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84563" y="1406525"/>
            <a:ext cx="2332037"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Grafik 2">
            <a:extLst>
              <a:ext uri="{FF2B5EF4-FFF2-40B4-BE49-F238E27FC236}">
                <a16:creationId xmlns:a16="http://schemas.microsoft.com/office/drawing/2014/main" id="{713AE3EB-58DB-B1CA-341C-33068B0AEB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8963" y="1406525"/>
            <a:ext cx="254317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hteck 1">
            <a:extLst>
              <a:ext uri="{FF2B5EF4-FFF2-40B4-BE49-F238E27FC236}">
                <a16:creationId xmlns:a16="http://schemas.microsoft.com/office/drawing/2014/main" id="{C7F16984-E415-9F27-1258-EB6164824F08}"/>
              </a:ext>
            </a:extLst>
          </p:cNvPr>
          <p:cNvSpPr>
            <a:spLocks noChangeArrowheads="1"/>
          </p:cNvSpPr>
          <p:nvPr/>
        </p:nvSpPr>
        <p:spPr bwMode="auto">
          <a:xfrm>
            <a:off x="1727200" y="0"/>
            <a:ext cx="5616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800">
                <a:solidFill>
                  <a:srgbClr val="FF33CC"/>
                </a:solidFill>
              </a:rPr>
              <a:t>31</a:t>
            </a:r>
            <a:r>
              <a:rPr lang="de-CH" altLang="de-DE" sz="2800">
                <a:solidFill>
                  <a:schemeClr val="bg1"/>
                </a:solidFill>
              </a:rPr>
              <a:t> einheimische Mitarbeiter…</a:t>
            </a:r>
            <a:endParaRPr lang="de-DE" altLang="de-DE" sz="2800">
              <a:solidFill>
                <a:schemeClr val="bg1"/>
              </a:solidFill>
            </a:endParaRPr>
          </a:p>
        </p:txBody>
      </p:sp>
      <p:sp>
        <p:nvSpPr>
          <p:cNvPr id="29699" name="Rechteck 2">
            <a:extLst>
              <a:ext uri="{FF2B5EF4-FFF2-40B4-BE49-F238E27FC236}">
                <a16:creationId xmlns:a16="http://schemas.microsoft.com/office/drawing/2014/main" id="{A732CE27-63E9-6386-F275-2A0321DF79CE}"/>
              </a:ext>
            </a:extLst>
          </p:cNvPr>
          <p:cNvSpPr>
            <a:spLocks noChangeArrowheads="1"/>
          </p:cNvSpPr>
          <p:nvPr/>
        </p:nvSpPr>
        <p:spPr bwMode="auto">
          <a:xfrm>
            <a:off x="755650" y="512763"/>
            <a:ext cx="7632700" cy="711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41F616"/>
                </a:solidFill>
              </a:rPr>
              <a:t>1 Koordinator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18 Kinderbetreuerinnen</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Kinderbetreuer / künstlerischer Animator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Buchhalter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2 Lehrer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Krankenpfleger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4 Nachtwächter / Gärtner</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2 hauswirtschaftliche Angestellte</a:t>
            </a:r>
          </a:p>
          <a:p>
            <a:pPr eaLnBrk="1" hangingPunct="1">
              <a:spcBef>
                <a:spcPct val="0"/>
              </a:spcBef>
              <a:buFontTx/>
              <a:buNone/>
            </a:pPr>
            <a:endParaRPr lang="de-CH" altLang="de-DE" sz="2400">
              <a:solidFill>
                <a:srgbClr val="41F616"/>
              </a:solidFill>
            </a:endParaRPr>
          </a:p>
          <a:p>
            <a:pPr eaLnBrk="1" hangingPunct="1">
              <a:spcBef>
                <a:spcPct val="0"/>
              </a:spcBef>
              <a:buFontTx/>
              <a:buNone/>
            </a:pPr>
            <a:r>
              <a:rPr lang="de-CH" altLang="de-DE" sz="2400">
                <a:solidFill>
                  <a:srgbClr val="41F616"/>
                </a:solidFill>
              </a:rPr>
              <a:t>1 Chauffeur</a:t>
            </a:r>
          </a:p>
          <a:p>
            <a:pPr eaLnBrk="1" hangingPunct="1">
              <a:spcBef>
                <a:spcPct val="0"/>
              </a:spcBef>
              <a:buFontTx/>
              <a:buNone/>
            </a:pPr>
            <a:endParaRPr lang="de-CH" altLang="de-DE" sz="2400">
              <a:solidFill>
                <a:srgbClr val="41F616"/>
              </a:solidFill>
            </a:endParaRPr>
          </a:p>
          <a:p>
            <a:pPr eaLnBrk="1" hangingPunct="1">
              <a:spcBef>
                <a:spcPct val="0"/>
              </a:spcBef>
              <a:buFontTx/>
              <a:buNone/>
            </a:pPr>
            <a:endParaRPr lang="de-DE" altLang="de-DE" sz="2400">
              <a:solidFill>
                <a:srgbClr val="41F616"/>
              </a:solidFill>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Grafik 2">
            <a:extLst>
              <a:ext uri="{FF2B5EF4-FFF2-40B4-BE49-F238E27FC236}">
                <a16:creationId xmlns:a16="http://schemas.microsoft.com/office/drawing/2014/main" id="{6FF033E8-C83B-45F1-BA74-C1AB59675B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hteck 1">
            <a:extLst>
              <a:ext uri="{FF2B5EF4-FFF2-40B4-BE49-F238E27FC236}">
                <a16:creationId xmlns:a16="http://schemas.microsoft.com/office/drawing/2014/main" id="{723914FA-ECE6-7B7E-9B37-325861092BD7}"/>
              </a:ext>
            </a:extLst>
          </p:cNvPr>
          <p:cNvSpPr>
            <a:spLocks noChangeArrowheads="1"/>
          </p:cNvSpPr>
          <p:nvPr/>
        </p:nvSpPr>
        <p:spPr bwMode="auto">
          <a:xfrm>
            <a:off x="1001713" y="1844675"/>
            <a:ext cx="7140575"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de-CH" altLang="de-DE" sz="2800">
                <a:solidFill>
                  <a:srgbClr val="FF33CC"/>
                </a:solidFill>
              </a:rPr>
              <a:t>Glücksinsel der Kleinen</a:t>
            </a:r>
          </a:p>
          <a:p>
            <a:pPr algn="ctr" eaLnBrk="1" hangingPunct="1">
              <a:spcBef>
                <a:spcPct val="0"/>
              </a:spcBef>
              <a:buFontTx/>
              <a:buNone/>
            </a:pPr>
            <a:r>
              <a:rPr lang="de-CH" altLang="de-DE" sz="2400">
                <a:solidFill>
                  <a:schemeClr val="bg1"/>
                </a:solidFill>
              </a:rPr>
              <a:t>9 Säuglinge und Kleinkinder zwischen 0-4 J </a:t>
            </a:r>
          </a:p>
          <a:p>
            <a:pPr algn="ctr" eaLnBrk="1" hangingPunct="1">
              <a:spcBef>
                <a:spcPct val="0"/>
              </a:spcBef>
              <a:buFontTx/>
              <a:buNone/>
            </a:pPr>
            <a:endParaRPr lang="de-CH" altLang="de-DE" sz="4000">
              <a:solidFill>
                <a:srgbClr val="00B0F0"/>
              </a:solidFill>
            </a:endParaRPr>
          </a:p>
          <a:p>
            <a:pPr algn="ctr" eaLnBrk="1" hangingPunct="1">
              <a:spcBef>
                <a:spcPct val="0"/>
              </a:spcBef>
              <a:buFontTx/>
              <a:buNone/>
            </a:pPr>
            <a:r>
              <a:rPr lang="de-CH" altLang="de-DE" sz="2800">
                <a:solidFill>
                  <a:srgbClr val="00B0F0"/>
                </a:solidFill>
              </a:rPr>
              <a:t>Glücksinsel der Grossen</a:t>
            </a:r>
            <a:endParaRPr lang="de-CH" altLang="ja-JP" sz="2800">
              <a:solidFill>
                <a:srgbClr val="00B0F0"/>
              </a:solidFill>
            </a:endParaRPr>
          </a:p>
          <a:p>
            <a:pPr algn="ctr" eaLnBrk="1" hangingPunct="1">
              <a:spcBef>
                <a:spcPct val="0"/>
              </a:spcBef>
              <a:buFontTx/>
              <a:buNone/>
            </a:pPr>
            <a:r>
              <a:rPr lang="de-CH" altLang="de-DE" sz="2400">
                <a:solidFill>
                  <a:schemeClr val="bg1"/>
                </a:solidFill>
              </a:rPr>
              <a:t>33 Kinder zwischen 5-20 J</a:t>
            </a:r>
          </a:p>
          <a:p>
            <a:pPr algn="ctr" eaLnBrk="1" hangingPunct="1">
              <a:spcBef>
                <a:spcPct val="0"/>
              </a:spcBef>
              <a:buFontTx/>
              <a:buNone/>
            </a:pPr>
            <a:endParaRPr lang="fr-CH" altLang="ja-JP">
              <a:solidFill>
                <a:srgbClr val="FFC000"/>
              </a:solidFill>
            </a:endParaRPr>
          </a:p>
          <a:p>
            <a:pPr algn="ctr" eaLnBrk="1" hangingPunct="1">
              <a:spcBef>
                <a:spcPct val="0"/>
              </a:spcBef>
              <a:buFontTx/>
              <a:buNone/>
            </a:pPr>
            <a:r>
              <a:rPr lang="fr-CH" altLang="ja-JP" sz="2800">
                <a:solidFill>
                  <a:srgbClr val="FFC000"/>
                </a:solidFill>
              </a:rPr>
              <a:t>Ile de l’Avenir-WG’s</a:t>
            </a:r>
          </a:p>
          <a:p>
            <a:pPr algn="ctr" eaLnBrk="1" hangingPunct="1">
              <a:spcBef>
                <a:spcPct val="0"/>
              </a:spcBef>
              <a:buFontTx/>
              <a:buNone/>
            </a:pPr>
            <a:r>
              <a:rPr lang="fr-CH" altLang="ja-JP" sz="2400">
                <a:solidFill>
                  <a:schemeClr val="bg1"/>
                </a:solidFill>
              </a:rPr>
              <a:t>6 Jugendliche zwischen 19 und 23 Jahren</a:t>
            </a:r>
          </a:p>
          <a:p>
            <a:pPr algn="ctr" eaLnBrk="1" hangingPunct="1">
              <a:spcBef>
                <a:spcPct val="0"/>
              </a:spcBef>
              <a:buFontTx/>
              <a:buNone/>
            </a:pPr>
            <a:endParaRPr lang="de-CH" altLang="ja-JP" sz="2400">
              <a:solidFill>
                <a:schemeClr val="bg1"/>
              </a:solidFill>
            </a:endParaRPr>
          </a:p>
          <a:p>
            <a:pPr algn="ctr" eaLnBrk="1" hangingPunct="1">
              <a:spcBef>
                <a:spcPct val="0"/>
              </a:spcBef>
              <a:buFontTx/>
              <a:buNone/>
            </a:pPr>
            <a:endParaRPr lang="de-DE" altLang="de-DE">
              <a:solidFill>
                <a:srgbClr val="00B0F0"/>
              </a:solidFill>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a:extLst>
              <a:ext uri="{FF2B5EF4-FFF2-40B4-BE49-F238E27FC236}">
                <a16:creationId xmlns:a16="http://schemas.microsoft.com/office/drawing/2014/main" id="{F0129E24-64FA-1089-8C66-16797A6390FC}"/>
              </a:ext>
            </a:extLst>
          </p:cNvPr>
          <p:cNvSpPr>
            <a:spLocks noGrp="1" noChangeArrowheads="1"/>
          </p:cNvSpPr>
          <p:nvPr>
            <p:ph type="title"/>
          </p:nvPr>
        </p:nvSpPr>
        <p:spPr>
          <a:xfrm>
            <a:off x="1187450" y="2781300"/>
            <a:ext cx="6419850" cy="1143000"/>
          </a:xfrm>
          <a:noFill/>
        </p:spPr>
        <p:txBody>
          <a:bodyPr/>
          <a:lstStyle/>
          <a:p>
            <a:pPr eaLnBrk="1" hangingPunct="1"/>
            <a:r>
              <a:rPr lang="de-CH" altLang="de-DE" sz="2800">
                <a:solidFill>
                  <a:srgbClr val="FFFFFF"/>
                </a:solidFill>
                <a:ea typeface="ＭＳ Ｐゴシック" panose="020B0600070205080204" pitchFamily="34" charset="-128"/>
              </a:rPr>
              <a:t>Alles begann mit einem Versprechen im Jahr 2005…</a:t>
            </a:r>
            <a:endParaRPr lang="de-DE" altLang="de-DE" sz="2800">
              <a:solidFill>
                <a:srgbClr val="FFFFFF"/>
              </a:solidFill>
              <a:ea typeface="ＭＳ Ｐゴシック" panose="020B0600070205080204" pitchFamily="34" charset="-128"/>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nhaltsplatzhalter 3" descr="Bild1.png">
            <a:extLst>
              <a:ext uri="{FF2B5EF4-FFF2-40B4-BE49-F238E27FC236}">
                <a16:creationId xmlns:a16="http://schemas.microsoft.com/office/drawing/2014/main" id="{70676736-26DE-0EC5-340F-F5D9607F70DA}"/>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31800" y="242888"/>
            <a:ext cx="8712200" cy="63182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rafik 6">
            <a:extLst>
              <a:ext uri="{FF2B5EF4-FFF2-40B4-BE49-F238E27FC236}">
                <a16:creationId xmlns:a16="http://schemas.microsoft.com/office/drawing/2014/main" id="{D912D606-1F43-0D23-C5B2-19EC63C59A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9538" y="1474788"/>
            <a:ext cx="88011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4">
            <a:extLst>
              <a:ext uri="{FF2B5EF4-FFF2-40B4-BE49-F238E27FC236}">
                <a16:creationId xmlns:a16="http://schemas.microsoft.com/office/drawing/2014/main" id="{B6EA296B-099B-A777-F4CF-A5C20FC1ECB5}"/>
              </a:ext>
            </a:extLst>
          </p:cNvPr>
          <p:cNvSpPr>
            <a:spLocks noGrp="1" noChangeArrowheads="1"/>
          </p:cNvSpPr>
          <p:nvPr>
            <p:ph type="title"/>
          </p:nvPr>
        </p:nvSpPr>
        <p:spPr>
          <a:xfrm>
            <a:off x="395288" y="331788"/>
            <a:ext cx="8229600" cy="1143000"/>
          </a:xfrm>
          <a:noFill/>
        </p:spPr>
        <p:txBody>
          <a:bodyPr/>
          <a:lstStyle/>
          <a:p>
            <a:pPr eaLnBrk="1" hangingPunct="1"/>
            <a:r>
              <a:rPr lang="de-CH" altLang="de-DE" sz="2800">
                <a:solidFill>
                  <a:srgbClr val="FFFFFF"/>
                </a:solidFill>
                <a:ea typeface="ＭＳ Ｐゴシック" panose="020B0600070205080204" pitchFamily="34" charset="-128"/>
              </a:rPr>
              <a:t>Kwashiorkor</a:t>
            </a:r>
            <a:endParaRPr lang="de-DE" altLang="de-DE" sz="2800">
              <a:solidFill>
                <a:srgbClr val="FFFFFF"/>
              </a:solidFill>
              <a:ea typeface="ＭＳ Ｐゴシック" panose="020B0600070205080204" pitchFamily="34" charset="-128"/>
            </a:endParaRPr>
          </a:p>
        </p:txBody>
      </p:sp>
      <p:sp>
        <p:nvSpPr>
          <p:cNvPr id="10" name="Rectangle 4">
            <a:extLst>
              <a:ext uri="{FF2B5EF4-FFF2-40B4-BE49-F238E27FC236}">
                <a16:creationId xmlns:a16="http://schemas.microsoft.com/office/drawing/2014/main" id="{40237E5E-5DD1-D1ED-1767-F687303B24EB}"/>
              </a:ext>
            </a:extLst>
          </p:cNvPr>
          <p:cNvSpPr txBox="1">
            <a:spLocks noChangeArrowheads="1"/>
          </p:cNvSpPr>
          <p:nvPr/>
        </p:nvSpPr>
        <p:spPr bwMode="auto">
          <a:xfrm>
            <a:off x="395288" y="4811713"/>
            <a:ext cx="82296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FFFFFF"/>
                </a:solidFill>
                <a:ea typeface="ＭＳ Ｐゴシック" panose="020B0600070205080204" pitchFamily="34" charset="-128"/>
              </a:rPr>
              <a:t>Chronische Mangelernährung</a:t>
            </a:r>
            <a:endParaRPr lang="de-DE" altLang="de-DE" sz="2800" kern="0" dirty="0">
              <a:solidFill>
                <a:srgbClr val="FFFFFF"/>
              </a:solidFill>
              <a:ea typeface="ＭＳ Ｐゴシック" panose="020B0600070205080204" pitchFamily="34" charset="-128"/>
            </a:endParaRPr>
          </a:p>
        </p:txBody>
      </p:sp>
      <p:sp>
        <p:nvSpPr>
          <p:cNvPr id="2" name="Ellipse 1">
            <a:extLst>
              <a:ext uri="{FF2B5EF4-FFF2-40B4-BE49-F238E27FC236}">
                <a16:creationId xmlns:a16="http://schemas.microsoft.com/office/drawing/2014/main" id="{24D313C3-5A70-D753-FFDD-C41C18D76E41}"/>
              </a:ext>
            </a:extLst>
          </p:cNvPr>
          <p:cNvSpPr/>
          <p:nvPr/>
        </p:nvSpPr>
        <p:spPr>
          <a:xfrm>
            <a:off x="7239000" y="3033713"/>
            <a:ext cx="717550" cy="7826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5B8E7662-99F4-D8A3-EBA4-FA93E01CE53E}"/>
              </a:ext>
            </a:extLst>
          </p:cNvPr>
          <p:cNvSpPr>
            <a:spLocks noGrp="1" noChangeArrowheads="1"/>
          </p:cNvSpPr>
          <p:nvPr>
            <p:ph type="title"/>
          </p:nvPr>
        </p:nvSpPr>
        <p:spPr>
          <a:xfrm>
            <a:off x="142875" y="2781300"/>
            <a:ext cx="8893175" cy="1143000"/>
          </a:xfrm>
          <a:noFill/>
        </p:spPr>
        <p:txBody>
          <a:bodyPr/>
          <a:lstStyle/>
          <a:p>
            <a:pPr eaLnBrk="1" hangingPunct="1"/>
            <a:r>
              <a:rPr lang="de-CH" altLang="de-DE" sz="4000">
                <a:solidFill>
                  <a:srgbClr val="FDA166"/>
                </a:solidFill>
                <a:ea typeface="ＭＳ Ｐゴシック" panose="020B0600070205080204" pitchFamily="34" charset="-128"/>
              </a:rPr>
              <a:t>Der Sprung „in den heissen Sand“</a:t>
            </a:r>
            <a:br>
              <a:rPr lang="de-CH" altLang="de-DE" sz="4000">
                <a:solidFill>
                  <a:srgbClr val="FDA166"/>
                </a:solidFill>
                <a:ea typeface="ＭＳ Ｐゴシック" panose="020B0600070205080204" pitchFamily="34" charset="-128"/>
              </a:rPr>
            </a:br>
            <a:r>
              <a:rPr lang="de-CH" altLang="de-DE" sz="2400">
                <a:solidFill>
                  <a:srgbClr val="FDA166"/>
                </a:solidFill>
                <a:ea typeface="ＭＳ Ｐゴシック" panose="020B0600070205080204" pitchFamily="34" charset="-128"/>
              </a:rPr>
              <a:t>im November 2006</a:t>
            </a:r>
            <a:endParaRPr lang="de-DE" altLang="de-DE" sz="2400" b="1">
              <a:solidFill>
                <a:srgbClr val="FDA166"/>
              </a:solidFill>
              <a:latin typeface="Chiller" panose="04020404031007020602" pitchFamily="82" charset="0"/>
              <a:ea typeface="ＭＳ Ｐゴシック" panose="020B0600070205080204" pitchFamily="34" charset="-128"/>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P1120048">
            <a:extLst>
              <a:ext uri="{FF2B5EF4-FFF2-40B4-BE49-F238E27FC236}">
                <a16:creationId xmlns:a16="http://schemas.microsoft.com/office/drawing/2014/main" id="{C154AEAD-98AA-51D3-B2B7-23DFE26691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0" y="1270000"/>
            <a:ext cx="2124075"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6" descr="P8030271">
            <a:extLst>
              <a:ext uri="{FF2B5EF4-FFF2-40B4-BE49-F238E27FC236}">
                <a16:creationId xmlns:a16="http://schemas.microsoft.com/office/drawing/2014/main" id="{0C7B0B48-0F6B-315D-CAAB-7ED979460C9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75" y="1270000"/>
            <a:ext cx="31321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P8020171">
            <a:extLst>
              <a:ext uri="{FF2B5EF4-FFF2-40B4-BE49-F238E27FC236}">
                <a16:creationId xmlns:a16="http://schemas.microsoft.com/office/drawing/2014/main" id="{91EF91F6-A4FD-895C-EF3D-1C3C9D42B1C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32475" y="1270000"/>
            <a:ext cx="3132138"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088A71E-3460-EAAF-A73A-8E1EABE19AFC}"/>
              </a:ext>
            </a:extLst>
          </p:cNvPr>
          <p:cNvSpPr>
            <a:spLocks noGrp="1" noChangeArrowheads="1"/>
          </p:cNvSpPr>
          <p:nvPr>
            <p:ph type="title"/>
          </p:nvPr>
        </p:nvSpPr>
        <p:spPr>
          <a:xfrm>
            <a:off x="250825" y="5602288"/>
            <a:ext cx="8893175" cy="1143000"/>
          </a:xfrm>
        </p:spPr>
        <p:txBody>
          <a:bodyPr/>
          <a:lstStyle/>
          <a:p>
            <a:pPr eaLnBrk="1" hangingPunct="1">
              <a:defRPr/>
            </a:pPr>
            <a:r>
              <a:rPr lang="de-DE" altLang="de-DE" sz="3200" dirty="0">
                <a:solidFill>
                  <a:srgbClr val="FDA166"/>
                </a:solidFill>
                <a:latin typeface="+mn-lt"/>
                <a:ea typeface="ＭＳ Ｐゴシック" panose="020B0600070205080204" pitchFamily="34" charset="-128"/>
              </a:rPr>
              <a:t>Startbudget:  6000 CHF</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id="{DC04BBCB-EC33-5FDF-36CA-9799116EAD52}"/>
              </a:ext>
            </a:extLst>
          </p:cNvPr>
          <p:cNvSpPr>
            <a:spLocks noGrp="1" noChangeArrowheads="1"/>
          </p:cNvSpPr>
          <p:nvPr>
            <p:ph type="title"/>
          </p:nvPr>
        </p:nvSpPr>
        <p:spPr>
          <a:xfrm>
            <a:off x="482600" y="361950"/>
            <a:ext cx="8229600" cy="1168400"/>
          </a:xfrm>
          <a:noFill/>
        </p:spPr>
        <p:txBody>
          <a:bodyPr/>
          <a:lstStyle/>
          <a:p>
            <a:pPr eaLnBrk="1" hangingPunct="1"/>
            <a:r>
              <a:rPr lang="de-CH" altLang="de-DE" sz="2400">
                <a:solidFill>
                  <a:srgbClr val="00B0F0"/>
                </a:solidFill>
                <a:ea typeface="ＭＳ Ｐゴシック" panose="020B0600070205080204" pitchFamily="34" charset="-128"/>
              </a:rPr>
              <a:t>Gründung unseres ersten Waisenhauses (Miethaus)</a:t>
            </a:r>
            <a:br>
              <a:rPr lang="de-CH" altLang="de-DE" sz="2400">
                <a:solidFill>
                  <a:srgbClr val="15BF0D"/>
                </a:solidFill>
                <a:ea typeface="ＭＳ Ｐゴシック" panose="020B0600070205080204" pitchFamily="34" charset="-128"/>
              </a:rPr>
            </a:br>
            <a:br>
              <a:rPr lang="de-CH" altLang="de-DE" sz="2400">
                <a:solidFill>
                  <a:srgbClr val="15BF0D"/>
                </a:solidFill>
                <a:ea typeface="ＭＳ Ｐゴシック" panose="020B0600070205080204" pitchFamily="34" charset="-128"/>
              </a:rPr>
            </a:br>
            <a:r>
              <a:rPr lang="de-CH" altLang="de-DE" sz="2400">
                <a:solidFill>
                  <a:schemeClr val="bg1"/>
                </a:solidFill>
                <a:ea typeface="ＭＳ Ｐゴシック" panose="020B0600070205080204" pitchFamily="34" charset="-128"/>
              </a:rPr>
              <a:t>am 15. Januar 2007</a:t>
            </a:r>
            <a:endParaRPr lang="de-DE" altLang="de-DE" sz="2400">
              <a:solidFill>
                <a:schemeClr val="bg1"/>
              </a:solidFill>
              <a:ea typeface="ＭＳ Ｐゴシック" panose="020B0600070205080204" pitchFamily="34" charset="-128"/>
            </a:endParaRPr>
          </a:p>
        </p:txBody>
      </p:sp>
      <p:pic>
        <p:nvPicPr>
          <p:cNvPr id="43011" name="Grafik 1" descr="DSC07599.JPG">
            <a:extLst>
              <a:ext uri="{FF2B5EF4-FFF2-40B4-BE49-F238E27FC236}">
                <a16:creationId xmlns:a16="http://schemas.microsoft.com/office/drawing/2014/main" id="{6A669FFE-2428-0E11-E403-6DB14A6FFD5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119313"/>
            <a:ext cx="9144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Bild 1">
            <a:extLst>
              <a:ext uri="{FF2B5EF4-FFF2-40B4-BE49-F238E27FC236}">
                <a16:creationId xmlns:a16="http://schemas.microsoft.com/office/drawing/2014/main" id="{B81EE3C5-85C0-0034-3912-8CA6793C326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68525" y="944563"/>
            <a:ext cx="48069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12" descr="Vollbild anzeigen">
            <a:hlinkClick r:id="rId4"/>
            <a:extLst>
              <a:ext uri="{FF2B5EF4-FFF2-40B4-BE49-F238E27FC236}">
                <a16:creationId xmlns:a16="http://schemas.microsoft.com/office/drawing/2014/main" id="{20D213C7-A80B-1140-9B86-EB4401F952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96188" y="188913"/>
            <a:ext cx="1143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15">
            <a:extLst>
              <a:ext uri="{FF2B5EF4-FFF2-40B4-BE49-F238E27FC236}">
                <a16:creationId xmlns:a16="http://schemas.microsoft.com/office/drawing/2014/main" id="{47162096-57F7-85F9-0B5E-DC09FB1CDC35}"/>
              </a:ext>
            </a:extLst>
          </p:cNvPr>
          <p:cNvSpPr txBox="1">
            <a:spLocks noChangeArrowheads="1"/>
          </p:cNvSpPr>
          <p:nvPr/>
        </p:nvSpPr>
        <p:spPr bwMode="auto">
          <a:xfrm>
            <a:off x="1979613" y="260350"/>
            <a:ext cx="5472112" cy="461963"/>
          </a:xfrm>
          <a:prstGeom prst="rect">
            <a:avLst/>
          </a:prstGeom>
          <a:noFill/>
          <a:ln>
            <a:no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de-CH" sz="2400" dirty="0">
                <a:solidFill>
                  <a:srgbClr val="15BF0D"/>
                </a:solidFill>
                <a:latin typeface="+mj-lt"/>
              </a:rPr>
              <a:t>Burkina Faso (Obervolta)</a:t>
            </a:r>
          </a:p>
        </p:txBody>
      </p:sp>
      <p:sp>
        <p:nvSpPr>
          <p:cNvPr id="7173" name="Freihandform 3">
            <a:extLst>
              <a:ext uri="{FF2B5EF4-FFF2-40B4-BE49-F238E27FC236}">
                <a16:creationId xmlns:a16="http://schemas.microsoft.com/office/drawing/2014/main" id="{87D9B055-DD5F-FF90-BD6F-EE2587B22298}"/>
              </a:ext>
            </a:extLst>
          </p:cNvPr>
          <p:cNvSpPr>
            <a:spLocks/>
          </p:cNvSpPr>
          <p:nvPr/>
        </p:nvSpPr>
        <p:spPr bwMode="auto">
          <a:xfrm>
            <a:off x="3321050" y="4021138"/>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adFill rotWithShape="1">
            <a:gsLst>
              <a:gs pos="0">
                <a:srgbClr val="AFE0E4"/>
              </a:gs>
              <a:gs pos="20000">
                <a:srgbClr val="AFDEE2"/>
              </a:gs>
              <a:gs pos="100000">
                <a:srgbClr val="85AAAD"/>
              </a:gs>
            </a:gsLst>
            <a:lin ang="5400000"/>
          </a:gradFill>
          <a:ln w="9525" cap="flat" cmpd="sng">
            <a:solidFill>
              <a:srgbClr val="B6DCDF"/>
            </a:solidFill>
            <a:prstDash val="solid"/>
            <a:round/>
            <a:headEnd/>
            <a:tailEnd/>
          </a:ln>
          <a:effectLst>
            <a:outerShdw dist="23000" dir="5400000" rotWithShape="0">
              <a:srgbClr val="000000">
                <a:alpha val="34998"/>
              </a:srgbClr>
            </a:outerShdw>
          </a:effectLst>
        </p:spPr>
        <p:txBody>
          <a:bodyPr anchor="ctr"/>
          <a:lstStyle/>
          <a:p>
            <a:endParaRPr lang="de-CH"/>
          </a:p>
        </p:txBody>
      </p:sp>
      <p:sp>
        <p:nvSpPr>
          <p:cNvPr id="5" name="Freihandform 4">
            <a:extLst>
              <a:ext uri="{FF2B5EF4-FFF2-40B4-BE49-F238E27FC236}">
                <a16:creationId xmlns:a16="http://schemas.microsoft.com/office/drawing/2014/main" id="{1D4F60A5-04A6-AEBE-958B-16514FA0CE14}"/>
              </a:ext>
            </a:extLst>
          </p:cNvPr>
          <p:cNvSpPr/>
          <p:nvPr/>
        </p:nvSpPr>
        <p:spPr>
          <a:xfrm>
            <a:off x="3275856" y="2780928"/>
            <a:ext cx="504056" cy="360040"/>
          </a:xfrm>
          <a:custGeom>
            <a:avLst/>
            <a:gdLst>
              <a:gd name="connsiteX0" fmla="*/ 2103286 w 2936663"/>
              <a:gd name="connsiteY0" fmla="*/ 54076 h 2184075"/>
              <a:gd name="connsiteX1" fmla="*/ 1944547 w 2936663"/>
              <a:gd name="connsiteY1" fmla="*/ 40846 h 2184075"/>
              <a:gd name="connsiteX2" fmla="*/ 1785809 w 2936663"/>
              <a:gd name="connsiteY2" fmla="*/ 14387 h 2184075"/>
              <a:gd name="connsiteX3" fmla="*/ 1759352 w 2936663"/>
              <a:gd name="connsiteY3" fmla="*/ 93765 h 2184075"/>
              <a:gd name="connsiteX4" fmla="*/ 1732896 w 2936663"/>
              <a:gd name="connsiteY4" fmla="*/ 133455 h 2184075"/>
              <a:gd name="connsiteX5" fmla="*/ 1441875 w 2936663"/>
              <a:gd name="connsiteY5" fmla="*/ 173144 h 2184075"/>
              <a:gd name="connsiteX6" fmla="*/ 1349278 w 2936663"/>
              <a:gd name="connsiteY6" fmla="*/ 239293 h 2184075"/>
              <a:gd name="connsiteX7" fmla="*/ 1349278 w 2936663"/>
              <a:gd name="connsiteY7" fmla="*/ 239293 h 2184075"/>
              <a:gd name="connsiteX8" fmla="*/ 1283137 w 2936663"/>
              <a:gd name="connsiteY8" fmla="*/ 331902 h 2184075"/>
              <a:gd name="connsiteX9" fmla="*/ 1283137 w 2936663"/>
              <a:gd name="connsiteY9" fmla="*/ 331902 h 2184075"/>
              <a:gd name="connsiteX10" fmla="*/ 1150855 w 2936663"/>
              <a:gd name="connsiteY10" fmla="*/ 318672 h 2184075"/>
              <a:gd name="connsiteX11" fmla="*/ 992116 w 2936663"/>
              <a:gd name="connsiteY11" fmla="*/ 398051 h 2184075"/>
              <a:gd name="connsiteX12" fmla="*/ 952432 w 2936663"/>
              <a:gd name="connsiteY12" fmla="*/ 517119 h 2184075"/>
              <a:gd name="connsiteX13" fmla="*/ 952432 w 2936663"/>
              <a:gd name="connsiteY13" fmla="*/ 517119 h 2184075"/>
              <a:gd name="connsiteX14" fmla="*/ 952432 w 2936663"/>
              <a:gd name="connsiteY14" fmla="*/ 517119 h 2184075"/>
              <a:gd name="connsiteX15" fmla="*/ 846606 w 2936663"/>
              <a:gd name="connsiteY15" fmla="*/ 662647 h 2184075"/>
              <a:gd name="connsiteX16" fmla="*/ 846606 w 2936663"/>
              <a:gd name="connsiteY16" fmla="*/ 662647 h 2184075"/>
              <a:gd name="connsiteX17" fmla="*/ 555585 w 2936663"/>
              <a:gd name="connsiteY17" fmla="*/ 636187 h 2184075"/>
              <a:gd name="connsiteX18" fmla="*/ 449760 w 2936663"/>
              <a:gd name="connsiteY18" fmla="*/ 728796 h 2184075"/>
              <a:gd name="connsiteX19" fmla="*/ 476216 w 2936663"/>
              <a:gd name="connsiteY19" fmla="*/ 900784 h 2184075"/>
              <a:gd name="connsiteX20" fmla="*/ 476216 w 2936663"/>
              <a:gd name="connsiteY20" fmla="*/ 900784 h 2184075"/>
              <a:gd name="connsiteX21" fmla="*/ 396847 w 2936663"/>
              <a:gd name="connsiteY21" fmla="*/ 1006622 h 2184075"/>
              <a:gd name="connsiteX22" fmla="*/ 330706 w 2936663"/>
              <a:gd name="connsiteY22" fmla="*/ 1138920 h 2184075"/>
              <a:gd name="connsiteX23" fmla="*/ 66141 w 2936663"/>
              <a:gd name="connsiteY23" fmla="*/ 1218299 h 2184075"/>
              <a:gd name="connsiteX24" fmla="*/ 119054 w 2936663"/>
              <a:gd name="connsiteY24" fmla="*/ 1337367 h 2184075"/>
              <a:gd name="connsiteX25" fmla="*/ 26457 w 2936663"/>
              <a:gd name="connsiteY25" fmla="*/ 1509355 h 2184075"/>
              <a:gd name="connsiteX26" fmla="*/ 26457 w 2936663"/>
              <a:gd name="connsiteY26" fmla="*/ 1509355 h 2184075"/>
              <a:gd name="connsiteX27" fmla="*/ 26457 w 2936663"/>
              <a:gd name="connsiteY27" fmla="*/ 1641653 h 2184075"/>
              <a:gd name="connsiteX28" fmla="*/ 26457 w 2936663"/>
              <a:gd name="connsiteY28" fmla="*/ 1641653 h 2184075"/>
              <a:gd name="connsiteX29" fmla="*/ 0 w 2936663"/>
              <a:gd name="connsiteY29" fmla="*/ 1773951 h 2184075"/>
              <a:gd name="connsiteX30" fmla="*/ 0 w 2936663"/>
              <a:gd name="connsiteY30" fmla="*/ 1773951 h 2184075"/>
              <a:gd name="connsiteX31" fmla="*/ 119054 w 2936663"/>
              <a:gd name="connsiteY31" fmla="*/ 1800410 h 2184075"/>
              <a:gd name="connsiteX32" fmla="*/ 198424 w 2936663"/>
              <a:gd name="connsiteY32" fmla="*/ 1972398 h 2184075"/>
              <a:gd name="connsiteX33" fmla="*/ 304249 w 2936663"/>
              <a:gd name="connsiteY33" fmla="*/ 2025317 h 2184075"/>
              <a:gd name="connsiteX34" fmla="*/ 423303 w 2936663"/>
              <a:gd name="connsiteY34" fmla="*/ 2051777 h 2184075"/>
              <a:gd name="connsiteX35" fmla="*/ 423303 w 2936663"/>
              <a:gd name="connsiteY35" fmla="*/ 2051777 h 2184075"/>
              <a:gd name="connsiteX36" fmla="*/ 568813 w 2936663"/>
              <a:gd name="connsiteY36" fmla="*/ 1985628 h 2184075"/>
              <a:gd name="connsiteX37" fmla="*/ 859834 w 2936663"/>
              <a:gd name="connsiteY37" fmla="*/ 1998857 h 2184075"/>
              <a:gd name="connsiteX38" fmla="*/ 939203 w 2936663"/>
              <a:gd name="connsiteY38" fmla="*/ 2091466 h 2184075"/>
              <a:gd name="connsiteX39" fmla="*/ 1005344 w 2936663"/>
              <a:gd name="connsiteY39" fmla="*/ 2184075 h 2184075"/>
              <a:gd name="connsiteX40" fmla="*/ 1018573 w 2936663"/>
              <a:gd name="connsiteY40" fmla="*/ 2038547 h 2184075"/>
              <a:gd name="connsiteX41" fmla="*/ 1005344 w 2936663"/>
              <a:gd name="connsiteY41" fmla="*/ 1893019 h 2184075"/>
              <a:gd name="connsiteX42" fmla="*/ 939203 w 2936663"/>
              <a:gd name="connsiteY42" fmla="*/ 1747491 h 2184075"/>
              <a:gd name="connsiteX43" fmla="*/ 1018573 w 2936663"/>
              <a:gd name="connsiteY43" fmla="*/ 1549044 h 2184075"/>
              <a:gd name="connsiteX44" fmla="*/ 1759352 w 2936663"/>
              <a:gd name="connsiteY44" fmla="*/ 1549044 h 2184075"/>
              <a:gd name="connsiteX45" fmla="*/ 1944547 w 2936663"/>
              <a:gd name="connsiteY45" fmla="*/ 1482895 h 2184075"/>
              <a:gd name="connsiteX46" fmla="*/ 2367850 w 2936663"/>
              <a:gd name="connsiteY46" fmla="*/ 1575504 h 2184075"/>
              <a:gd name="connsiteX47" fmla="*/ 2526589 w 2936663"/>
              <a:gd name="connsiteY47" fmla="*/ 1482895 h 2184075"/>
              <a:gd name="connsiteX48" fmla="*/ 2579501 w 2936663"/>
              <a:gd name="connsiteY48" fmla="*/ 1337367 h 2184075"/>
              <a:gd name="connsiteX49" fmla="*/ 2844066 w 2936663"/>
              <a:gd name="connsiteY49" fmla="*/ 1337367 h 2184075"/>
              <a:gd name="connsiteX50" fmla="*/ 2936663 w 2936663"/>
              <a:gd name="connsiteY50" fmla="*/ 1152150 h 2184075"/>
              <a:gd name="connsiteX51" fmla="*/ 2791153 w 2936663"/>
              <a:gd name="connsiteY51" fmla="*/ 1046311 h 2184075"/>
              <a:gd name="connsiteX52" fmla="*/ 2857294 w 2936663"/>
              <a:gd name="connsiteY52" fmla="*/ 953703 h 2184075"/>
              <a:gd name="connsiteX53" fmla="*/ 2698555 w 2936663"/>
              <a:gd name="connsiteY53" fmla="*/ 927243 h 2184075"/>
              <a:gd name="connsiteX54" fmla="*/ 2381078 w 2936663"/>
              <a:gd name="connsiteY54" fmla="*/ 728796 h 2184075"/>
              <a:gd name="connsiteX55" fmla="*/ 2381078 w 2936663"/>
              <a:gd name="connsiteY55" fmla="*/ 728796 h 2184075"/>
              <a:gd name="connsiteX56" fmla="*/ 2500132 w 2936663"/>
              <a:gd name="connsiteY56" fmla="*/ 662647 h 2184075"/>
              <a:gd name="connsiteX57" fmla="*/ 2262024 w 2936663"/>
              <a:gd name="connsiteY57" fmla="*/ 530349 h 2184075"/>
              <a:gd name="connsiteX58" fmla="*/ 2156199 w 2936663"/>
              <a:gd name="connsiteY58" fmla="*/ 398051 h 2184075"/>
              <a:gd name="connsiteX59" fmla="*/ 2156199 w 2936663"/>
              <a:gd name="connsiteY59" fmla="*/ 398051 h 2184075"/>
              <a:gd name="connsiteX60" fmla="*/ 2076829 w 2936663"/>
              <a:gd name="connsiteY60" fmla="*/ 226063 h 2184075"/>
              <a:gd name="connsiteX61" fmla="*/ 2142970 w 2936663"/>
              <a:gd name="connsiteY61" fmla="*/ 120225 h 2184075"/>
              <a:gd name="connsiteX62" fmla="*/ 1918091 w 2936663"/>
              <a:gd name="connsiteY62" fmla="*/ 14387 h 2184075"/>
              <a:gd name="connsiteX63" fmla="*/ 1918091 w 2936663"/>
              <a:gd name="connsiteY63" fmla="*/ 14387 h 2184075"/>
              <a:gd name="connsiteX64" fmla="*/ 1918091 w 2936663"/>
              <a:gd name="connsiteY64" fmla="*/ 14387 h 2184075"/>
              <a:gd name="connsiteX0" fmla="*/ 2023916 w 2936663"/>
              <a:gd name="connsiteY0" fmla="*/ 79665 h 2184075"/>
              <a:gd name="connsiteX1" fmla="*/ 1944547 w 2936663"/>
              <a:gd name="connsiteY1" fmla="*/ 40846 h 2184075"/>
              <a:gd name="connsiteX2" fmla="*/ 1785809 w 2936663"/>
              <a:gd name="connsiteY2" fmla="*/ 14387 h 2184075"/>
              <a:gd name="connsiteX3" fmla="*/ 1759352 w 2936663"/>
              <a:gd name="connsiteY3" fmla="*/ 93765 h 2184075"/>
              <a:gd name="connsiteX4" fmla="*/ 1732896 w 2936663"/>
              <a:gd name="connsiteY4" fmla="*/ 133455 h 2184075"/>
              <a:gd name="connsiteX5" fmla="*/ 1441875 w 2936663"/>
              <a:gd name="connsiteY5" fmla="*/ 173144 h 2184075"/>
              <a:gd name="connsiteX6" fmla="*/ 1349278 w 2936663"/>
              <a:gd name="connsiteY6" fmla="*/ 239293 h 2184075"/>
              <a:gd name="connsiteX7" fmla="*/ 1349278 w 2936663"/>
              <a:gd name="connsiteY7" fmla="*/ 239293 h 2184075"/>
              <a:gd name="connsiteX8" fmla="*/ 1283137 w 2936663"/>
              <a:gd name="connsiteY8" fmla="*/ 331902 h 2184075"/>
              <a:gd name="connsiteX9" fmla="*/ 1283137 w 2936663"/>
              <a:gd name="connsiteY9" fmla="*/ 331902 h 2184075"/>
              <a:gd name="connsiteX10" fmla="*/ 1150855 w 2936663"/>
              <a:gd name="connsiteY10" fmla="*/ 318672 h 2184075"/>
              <a:gd name="connsiteX11" fmla="*/ 992116 w 2936663"/>
              <a:gd name="connsiteY11" fmla="*/ 398051 h 2184075"/>
              <a:gd name="connsiteX12" fmla="*/ 952432 w 2936663"/>
              <a:gd name="connsiteY12" fmla="*/ 517119 h 2184075"/>
              <a:gd name="connsiteX13" fmla="*/ 952432 w 2936663"/>
              <a:gd name="connsiteY13" fmla="*/ 517119 h 2184075"/>
              <a:gd name="connsiteX14" fmla="*/ 952432 w 2936663"/>
              <a:gd name="connsiteY14" fmla="*/ 517119 h 2184075"/>
              <a:gd name="connsiteX15" fmla="*/ 846606 w 2936663"/>
              <a:gd name="connsiteY15" fmla="*/ 662647 h 2184075"/>
              <a:gd name="connsiteX16" fmla="*/ 846606 w 2936663"/>
              <a:gd name="connsiteY16" fmla="*/ 662647 h 2184075"/>
              <a:gd name="connsiteX17" fmla="*/ 555585 w 2936663"/>
              <a:gd name="connsiteY17" fmla="*/ 636187 h 2184075"/>
              <a:gd name="connsiteX18" fmla="*/ 449760 w 2936663"/>
              <a:gd name="connsiteY18" fmla="*/ 728796 h 2184075"/>
              <a:gd name="connsiteX19" fmla="*/ 476216 w 2936663"/>
              <a:gd name="connsiteY19" fmla="*/ 900784 h 2184075"/>
              <a:gd name="connsiteX20" fmla="*/ 476216 w 2936663"/>
              <a:gd name="connsiteY20" fmla="*/ 900784 h 2184075"/>
              <a:gd name="connsiteX21" fmla="*/ 396847 w 2936663"/>
              <a:gd name="connsiteY21" fmla="*/ 1006622 h 2184075"/>
              <a:gd name="connsiteX22" fmla="*/ 330706 w 2936663"/>
              <a:gd name="connsiteY22" fmla="*/ 1138920 h 2184075"/>
              <a:gd name="connsiteX23" fmla="*/ 66141 w 2936663"/>
              <a:gd name="connsiteY23" fmla="*/ 1218299 h 2184075"/>
              <a:gd name="connsiteX24" fmla="*/ 119054 w 2936663"/>
              <a:gd name="connsiteY24" fmla="*/ 1337367 h 2184075"/>
              <a:gd name="connsiteX25" fmla="*/ 26457 w 2936663"/>
              <a:gd name="connsiteY25" fmla="*/ 1509355 h 2184075"/>
              <a:gd name="connsiteX26" fmla="*/ 26457 w 2936663"/>
              <a:gd name="connsiteY26" fmla="*/ 1509355 h 2184075"/>
              <a:gd name="connsiteX27" fmla="*/ 26457 w 2936663"/>
              <a:gd name="connsiteY27" fmla="*/ 1641653 h 2184075"/>
              <a:gd name="connsiteX28" fmla="*/ 26457 w 2936663"/>
              <a:gd name="connsiteY28" fmla="*/ 1641653 h 2184075"/>
              <a:gd name="connsiteX29" fmla="*/ 0 w 2936663"/>
              <a:gd name="connsiteY29" fmla="*/ 1773951 h 2184075"/>
              <a:gd name="connsiteX30" fmla="*/ 0 w 2936663"/>
              <a:gd name="connsiteY30" fmla="*/ 1773951 h 2184075"/>
              <a:gd name="connsiteX31" fmla="*/ 119054 w 2936663"/>
              <a:gd name="connsiteY31" fmla="*/ 1800410 h 2184075"/>
              <a:gd name="connsiteX32" fmla="*/ 198424 w 2936663"/>
              <a:gd name="connsiteY32" fmla="*/ 1972398 h 2184075"/>
              <a:gd name="connsiteX33" fmla="*/ 304249 w 2936663"/>
              <a:gd name="connsiteY33" fmla="*/ 2025317 h 2184075"/>
              <a:gd name="connsiteX34" fmla="*/ 423303 w 2936663"/>
              <a:gd name="connsiteY34" fmla="*/ 2051777 h 2184075"/>
              <a:gd name="connsiteX35" fmla="*/ 423303 w 2936663"/>
              <a:gd name="connsiteY35" fmla="*/ 2051777 h 2184075"/>
              <a:gd name="connsiteX36" fmla="*/ 568813 w 2936663"/>
              <a:gd name="connsiteY36" fmla="*/ 1985628 h 2184075"/>
              <a:gd name="connsiteX37" fmla="*/ 859834 w 2936663"/>
              <a:gd name="connsiteY37" fmla="*/ 1998857 h 2184075"/>
              <a:gd name="connsiteX38" fmla="*/ 939203 w 2936663"/>
              <a:gd name="connsiteY38" fmla="*/ 2091466 h 2184075"/>
              <a:gd name="connsiteX39" fmla="*/ 1005344 w 2936663"/>
              <a:gd name="connsiteY39" fmla="*/ 2184075 h 2184075"/>
              <a:gd name="connsiteX40" fmla="*/ 1018573 w 2936663"/>
              <a:gd name="connsiteY40" fmla="*/ 2038547 h 2184075"/>
              <a:gd name="connsiteX41" fmla="*/ 1005344 w 2936663"/>
              <a:gd name="connsiteY41" fmla="*/ 1893019 h 2184075"/>
              <a:gd name="connsiteX42" fmla="*/ 939203 w 2936663"/>
              <a:gd name="connsiteY42" fmla="*/ 1747491 h 2184075"/>
              <a:gd name="connsiteX43" fmla="*/ 1018573 w 2936663"/>
              <a:gd name="connsiteY43" fmla="*/ 1549044 h 2184075"/>
              <a:gd name="connsiteX44" fmla="*/ 1759352 w 2936663"/>
              <a:gd name="connsiteY44" fmla="*/ 1549044 h 2184075"/>
              <a:gd name="connsiteX45" fmla="*/ 1944547 w 2936663"/>
              <a:gd name="connsiteY45" fmla="*/ 1482895 h 2184075"/>
              <a:gd name="connsiteX46" fmla="*/ 2367850 w 2936663"/>
              <a:gd name="connsiteY46" fmla="*/ 1575504 h 2184075"/>
              <a:gd name="connsiteX47" fmla="*/ 2526589 w 2936663"/>
              <a:gd name="connsiteY47" fmla="*/ 1482895 h 2184075"/>
              <a:gd name="connsiteX48" fmla="*/ 2579501 w 2936663"/>
              <a:gd name="connsiteY48" fmla="*/ 1337367 h 2184075"/>
              <a:gd name="connsiteX49" fmla="*/ 2844066 w 2936663"/>
              <a:gd name="connsiteY49" fmla="*/ 1337367 h 2184075"/>
              <a:gd name="connsiteX50" fmla="*/ 2936663 w 2936663"/>
              <a:gd name="connsiteY50" fmla="*/ 1152150 h 2184075"/>
              <a:gd name="connsiteX51" fmla="*/ 2791153 w 2936663"/>
              <a:gd name="connsiteY51" fmla="*/ 1046311 h 2184075"/>
              <a:gd name="connsiteX52" fmla="*/ 2857294 w 2936663"/>
              <a:gd name="connsiteY52" fmla="*/ 953703 h 2184075"/>
              <a:gd name="connsiteX53" fmla="*/ 2698555 w 2936663"/>
              <a:gd name="connsiteY53" fmla="*/ 927243 h 2184075"/>
              <a:gd name="connsiteX54" fmla="*/ 2381078 w 2936663"/>
              <a:gd name="connsiteY54" fmla="*/ 728796 h 2184075"/>
              <a:gd name="connsiteX55" fmla="*/ 2381078 w 2936663"/>
              <a:gd name="connsiteY55" fmla="*/ 728796 h 2184075"/>
              <a:gd name="connsiteX56" fmla="*/ 2500132 w 2936663"/>
              <a:gd name="connsiteY56" fmla="*/ 662647 h 2184075"/>
              <a:gd name="connsiteX57" fmla="*/ 2262024 w 2936663"/>
              <a:gd name="connsiteY57" fmla="*/ 530349 h 2184075"/>
              <a:gd name="connsiteX58" fmla="*/ 2156199 w 2936663"/>
              <a:gd name="connsiteY58" fmla="*/ 398051 h 2184075"/>
              <a:gd name="connsiteX59" fmla="*/ 2156199 w 2936663"/>
              <a:gd name="connsiteY59" fmla="*/ 398051 h 2184075"/>
              <a:gd name="connsiteX60" fmla="*/ 2076829 w 2936663"/>
              <a:gd name="connsiteY60" fmla="*/ 226063 h 2184075"/>
              <a:gd name="connsiteX61" fmla="*/ 2142970 w 2936663"/>
              <a:gd name="connsiteY61" fmla="*/ 120225 h 2184075"/>
              <a:gd name="connsiteX62" fmla="*/ 1918091 w 2936663"/>
              <a:gd name="connsiteY62" fmla="*/ 14387 h 2184075"/>
              <a:gd name="connsiteX63" fmla="*/ 1918091 w 2936663"/>
              <a:gd name="connsiteY63" fmla="*/ 14387 h 2184075"/>
              <a:gd name="connsiteX64" fmla="*/ 1918091 w 2936663"/>
              <a:gd name="connsiteY64" fmla="*/ 14387 h 218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936663" h="2184075">
                <a:moveTo>
                  <a:pt x="2023916" y="79665"/>
                </a:moveTo>
                <a:lnTo>
                  <a:pt x="1944547" y="40846"/>
                </a:lnTo>
                <a:cubicBezTo>
                  <a:pt x="1931927" y="36113"/>
                  <a:pt x="1822078" y="-27931"/>
                  <a:pt x="1785809" y="14387"/>
                </a:cubicBezTo>
                <a:cubicBezTo>
                  <a:pt x="1767659" y="35564"/>
                  <a:pt x="1774821" y="70558"/>
                  <a:pt x="1759352" y="93765"/>
                </a:cubicBezTo>
                <a:lnTo>
                  <a:pt x="1732896" y="133455"/>
                </a:lnTo>
                <a:lnTo>
                  <a:pt x="1441875" y="173144"/>
                </a:lnTo>
                <a:lnTo>
                  <a:pt x="1349278" y="239293"/>
                </a:lnTo>
                <a:lnTo>
                  <a:pt x="1349278" y="239293"/>
                </a:lnTo>
                <a:lnTo>
                  <a:pt x="1283137" y="331902"/>
                </a:lnTo>
                <a:lnTo>
                  <a:pt x="1283137" y="331902"/>
                </a:lnTo>
                <a:lnTo>
                  <a:pt x="1150855" y="318672"/>
                </a:lnTo>
                <a:lnTo>
                  <a:pt x="992116" y="398051"/>
                </a:lnTo>
                <a:lnTo>
                  <a:pt x="952432" y="517119"/>
                </a:lnTo>
                <a:lnTo>
                  <a:pt x="952432" y="517119"/>
                </a:lnTo>
                <a:lnTo>
                  <a:pt x="952432" y="517119"/>
                </a:lnTo>
                <a:lnTo>
                  <a:pt x="846606" y="662647"/>
                </a:lnTo>
                <a:lnTo>
                  <a:pt x="846606" y="662647"/>
                </a:lnTo>
                <a:lnTo>
                  <a:pt x="555585" y="636187"/>
                </a:lnTo>
                <a:lnTo>
                  <a:pt x="449760" y="728796"/>
                </a:lnTo>
                <a:lnTo>
                  <a:pt x="476216" y="900784"/>
                </a:lnTo>
                <a:lnTo>
                  <a:pt x="476216" y="900784"/>
                </a:lnTo>
                <a:lnTo>
                  <a:pt x="396847" y="1006622"/>
                </a:lnTo>
                <a:lnTo>
                  <a:pt x="330706" y="1138920"/>
                </a:lnTo>
                <a:lnTo>
                  <a:pt x="66141" y="1218299"/>
                </a:lnTo>
                <a:lnTo>
                  <a:pt x="119054" y="1337367"/>
                </a:lnTo>
                <a:lnTo>
                  <a:pt x="26457" y="1509355"/>
                </a:lnTo>
                <a:lnTo>
                  <a:pt x="26457" y="1509355"/>
                </a:lnTo>
                <a:lnTo>
                  <a:pt x="26457" y="1641653"/>
                </a:lnTo>
                <a:lnTo>
                  <a:pt x="26457" y="1641653"/>
                </a:lnTo>
                <a:lnTo>
                  <a:pt x="0" y="1773951"/>
                </a:lnTo>
                <a:lnTo>
                  <a:pt x="0" y="1773951"/>
                </a:lnTo>
                <a:lnTo>
                  <a:pt x="119054" y="1800410"/>
                </a:lnTo>
                <a:lnTo>
                  <a:pt x="198424" y="1972398"/>
                </a:lnTo>
                <a:lnTo>
                  <a:pt x="304249" y="2025317"/>
                </a:lnTo>
                <a:lnTo>
                  <a:pt x="423303" y="2051777"/>
                </a:lnTo>
                <a:lnTo>
                  <a:pt x="423303" y="2051777"/>
                </a:lnTo>
                <a:lnTo>
                  <a:pt x="568813" y="1985628"/>
                </a:lnTo>
                <a:lnTo>
                  <a:pt x="859834" y="1998857"/>
                </a:lnTo>
                <a:lnTo>
                  <a:pt x="939203" y="2091466"/>
                </a:lnTo>
                <a:lnTo>
                  <a:pt x="1005344" y="2184075"/>
                </a:lnTo>
                <a:lnTo>
                  <a:pt x="1018573" y="2038547"/>
                </a:lnTo>
                <a:lnTo>
                  <a:pt x="1005344" y="1893019"/>
                </a:lnTo>
                <a:lnTo>
                  <a:pt x="939203" y="1747491"/>
                </a:lnTo>
                <a:lnTo>
                  <a:pt x="1018573" y="1549044"/>
                </a:lnTo>
                <a:lnTo>
                  <a:pt x="1759352" y="1549044"/>
                </a:lnTo>
                <a:lnTo>
                  <a:pt x="1944547" y="1482895"/>
                </a:lnTo>
                <a:lnTo>
                  <a:pt x="2367850" y="1575504"/>
                </a:lnTo>
                <a:lnTo>
                  <a:pt x="2526589" y="1482895"/>
                </a:lnTo>
                <a:lnTo>
                  <a:pt x="2579501" y="1337367"/>
                </a:lnTo>
                <a:lnTo>
                  <a:pt x="2844066" y="1337367"/>
                </a:lnTo>
                <a:lnTo>
                  <a:pt x="2936663" y="1152150"/>
                </a:lnTo>
                <a:lnTo>
                  <a:pt x="2791153" y="1046311"/>
                </a:lnTo>
                <a:lnTo>
                  <a:pt x="2857294" y="953703"/>
                </a:lnTo>
                <a:lnTo>
                  <a:pt x="2698555" y="927243"/>
                </a:lnTo>
                <a:lnTo>
                  <a:pt x="2381078" y="728796"/>
                </a:lnTo>
                <a:lnTo>
                  <a:pt x="2381078" y="728796"/>
                </a:lnTo>
                <a:lnTo>
                  <a:pt x="2500132" y="662647"/>
                </a:lnTo>
                <a:lnTo>
                  <a:pt x="2262024" y="530349"/>
                </a:lnTo>
                <a:lnTo>
                  <a:pt x="2156199" y="398051"/>
                </a:lnTo>
                <a:lnTo>
                  <a:pt x="2156199" y="398051"/>
                </a:lnTo>
                <a:lnTo>
                  <a:pt x="2076829" y="226063"/>
                </a:lnTo>
                <a:lnTo>
                  <a:pt x="2142970" y="120225"/>
                </a:lnTo>
                <a:lnTo>
                  <a:pt x="1918091" y="14387"/>
                </a:lnTo>
                <a:lnTo>
                  <a:pt x="1918091" y="14387"/>
                </a:lnTo>
                <a:lnTo>
                  <a:pt x="1918091" y="14387"/>
                </a:lnTo>
              </a:path>
            </a:pathLst>
          </a:custGeom>
          <a:solidFill>
            <a:srgbClr val="F60E24"/>
          </a:solidFill>
          <a:ln>
            <a:solidFill>
              <a:srgbClr val="F60E24"/>
            </a:solidFill>
          </a:ln>
          <a:effectLst>
            <a:innerShdw blurRad="63500" dist="50800" dir="13500000">
              <a:srgbClr val="F60E24">
                <a:alpha val="50000"/>
              </a:srgbClr>
            </a:innerShdw>
          </a:effectLst>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de-DE"/>
          </a:p>
        </p:txBody>
      </p:sp>
      <p:grpSp>
        <p:nvGrpSpPr>
          <p:cNvPr id="7177" name="Gruppierung 6">
            <a:extLst>
              <a:ext uri="{FF2B5EF4-FFF2-40B4-BE49-F238E27FC236}">
                <a16:creationId xmlns:a16="http://schemas.microsoft.com/office/drawing/2014/main" id="{B184CD49-F47D-D435-22E7-012A677DA8E4}"/>
              </a:ext>
            </a:extLst>
          </p:cNvPr>
          <p:cNvGrpSpPr>
            <a:grpSpLocks/>
          </p:cNvGrpSpPr>
          <p:nvPr/>
        </p:nvGrpSpPr>
        <p:grpSpPr bwMode="auto">
          <a:xfrm>
            <a:off x="647700" y="3860800"/>
            <a:ext cx="2628900" cy="2786063"/>
            <a:chOff x="647564" y="3284984"/>
            <a:chExt cx="3133725" cy="3362325"/>
          </a:xfrm>
        </p:grpSpPr>
        <p:pic>
          <p:nvPicPr>
            <p:cNvPr id="7178" name="Picture 6" descr="Landkarte Burkina Faso Karte">
              <a:extLst>
                <a:ext uri="{FF2B5EF4-FFF2-40B4-BE49-F238E27FC236}">
                  <a16:creationId xmlns:a16="http://schemas.microsoft.com/office/drawing/2014/main" id="{6144196B-E0E3-8AD1-2B48-E56AB82E27E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7564" y="3284984"/>
              <a:ext cx="31337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Oval 8">
              <a:extLst>
                <a:ext uri="{FF2B5EF4-FFF2-40B4-BE49-F238E27FC236}">
                  <a16:creationId xmlns:a16="http://schemas.microsoft.com/office/drawing/2014/main" id="{CB6ACD48-2CE0-2955-2424-A36DA7DA7227}"/>
                </a:ext>
              </a:extLst>
            </p:cNvPr>
            <p:cNvSpPr>
              <a:spLocks noChangeArrowheads="1"/>
            </p:cNvSpPr>
            <p:nvPr/>
          </p:nvSpPr>
          <p:spPr bwMode="auto">
            <a:xfrm>
              <a:off x="1655676" y="4149080"/>
              <a:ext cx="1152128" cy="323788"/>
            </a:xfrm>
            <a:prstGeom prst="ellipse">
              <a:avLst/>
            </a:prstGeom>
            <a:noFill/>
            <a:ln w="25400">
              <a:solidFill>
                <a:srgbClr val="F60E24"/>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de-DE" altLang="de-DE" sz="1800"/>
            </a:p>
          </p:txBody>
        </p:sp>
        <p:sp>
          <p:nvSpPr>
            <p:cNvPr id="6" name="Stern mit 6 Zacken 5">
              <a:extLst>
                <a:ext uri="{FF2B5EF4-FFF2-40B4-BE49-F238E27FC236}">
                  <a16:creationId xmlns:a16="http://schemas.microsoft.com/office/drawing/2014/main" id="{35A8A62C-E029-954D-D55A-D9ED031A8F4F}"/>
                </a:ext>
              </a:extLst>
            </p:cNvPr>
            <p:cNvSpPr/>
            <p:nvPr/>
          </p:nvSpPr>
          <p:spPr>
            <a:xfrm>
              <a:off x="2159732" y="4761148"/>
              <a:ext cx="144016" cy="144016"/>
            </a:xfrm>
            <a:prstGeom prst="star6">
              <a:avLst/>
            </a:prstGeom>
            <a:solidFill>
              <a:srgbClr val="F60E24"/>
            </a:solidFill>
            <a:ln>
              <a:solidFill>
                <a:srgbClr val="F60E24"/>
              </a:solidFill>
            </a:ln>
            <a:effectLst>
              <a:innerShdw blurRad="63500" dist="50800" dir="13500000">
                <a:srgbClr val="F60E24">
                  <a:alpha val="50000"/>
                </a:srgbClr>
              </a:innerShdw>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de-DE"/>
            </a:p>
          </p:txBody>
        </p:sp>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C3AB85F3-EFCE-1839-7A14-C76A88BD6CE1}"/>
              </a:ext>
            </a:extLst>
          </p:cNvPr>
          <p:cNvSpPr txBox="1">
            <a:spLocks noChangeArrowheads="1"/>
          </p:cNvSpPr>
          <p:nvPr/>
        </p:nvSpPr>
        <p:spPr bwMode="auto">
          <a:xfrm>
            <a:off x="457200" y="2852738"/>
            <a:ext cx="8229600" cy="11430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de-CH" sz="2800" dirty="0">
                <a:solidFill>
                  <a:srgbClr val="00B0F0"/>
                </a:solidFill>
                <a:latin typeface="+mj-lt"/>
              </a:rPr>
              <a:t>Der zweite grosse Meilenstein:</a:t>
            </a:r>
          </a:p>
          <a:p>
            <a:pPr algn="ctr" eaLnBrk="1" hangingPunct="1">
              <a:defRPr/>
            </a:pPr>
            <a:endParaRPr lang="de-CH" sz="2800" dirty="0">
              <a:solidFill>
                <a:srgbClr val="00B0F0"/>
              </a:solidFill>
              <a:latin typeface="+mj-lt"/>
            </a:endParaRPr>
          </a:p>
          <a:p>
            <a:pPr algn="ctr" eaLnBrk="1" hangingPunct="1">
              <a:defRPr/>
            </a:pPr>
            <a:r>
              <a:rPr lang="de-CH" sz="2800" dirty="0">
                <a:solidFill>
                  <a:srgbClr val="00B0F0"/>
                </a:solidFill>
                <a:latin typeface="+mj-lt"/>
              </a:rPr>
              <a:t>Kauf unseres zweiten Hauses im August 2009</a:t>
            </a:r>
            <a:br>
              <a:rPr lang="de-CH" sz="2400" dirty="0">
                <a:solidFill>
                  <a:srgbClr val="41F616"/>
                </a:solidFill>
                <a:latin typeface="+mj-lt"/>
              </a:rPr>
            </a:br>
            <a:endParaRPr lang="de-DE" sz="2400" dirty="0">
              <a:solidFill>
                <a:srgbClr val="41F616"/>
              </a:solidFill>
              <a:latin typeface="+mj-lt"/>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6250416">
            <a:extLst>
              <a:ext uri="{FF2B5EF4-FFF2-40B4-BE49-F238E27FC236}">
                <a16:creationId xmlns:a16="http://schemas.microsoft.com/office/drawing/2014/main" id="{6900E3B2-0BD4-F1A1-DFFF-9B14F386A1C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388" y="117475"/>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5" descr="P6250409">
            <a:extLst>
              <a:ext uri="{FF2B5EF4-FFF2-40B4-BE49-F238E27FC236}">
                <a16:creationId xmlns:a16="http://schemas.microsoft.com/office/drawing/2014/main" id="{6FBB9FEC-7998-93A9-F671-898FC4E23E4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52750" y="1196975"/>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6" descr="P6250412">
            <a:extLst>
              <a:ext uri="{FF2B5EF4-FFF2-40B4-BE49-F238E27FC236}">
                <a16:creationId xmlns:a16="http://schemas.microsoft.com/office/drawing/2014/main" id="{F7F78C33-64DE-A83C-AA4C-B49F5F67E88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7550" y="2495550"/>
            <a:ext cx="32385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Grafik 1" descr="IMG_0872.JPG">
            <a:extLst>
              <a:ext uri="{FF2B5EF4-FFF2-40B4-BE49-F238E27FC236}">
                <a16:creationId xmlns:a16="http://schemas.microsoft.com/office/drawing/2014/main" id="{8643E825-1EE2-DF6B-F7D7-F1835CABE52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rafik 2" descr="DSC07436.JPG">
            <a:extLst>
              <a:ext uri="{FF2B5EF4-FFF2-40B4-BE49-F238E27FC236}">
                <a16:creationId xmlns:a16="http://schemas.microsoft.com/office/drawing/2014/main" id="{848510DF-7245-41A5-CE49-5515C2F1398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463" y="0"/>
            <a:ext cx="9288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Grafik 2" descr="DSC09419.JPG">
            <a:extLst>
              <a:ext uri="{FF2B5EF4-FFF2-40B4-BE49-F238E27FC236}">
                <a16:creationId xmlns:a16="http://schemas.microsoft.com/office/drawing/2014/main" id="{55D57791-0A82-C44F-E1F3-D4063471DBE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584200"/>
            <a:ext cx="8712200" cy="579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Grafik 1" descr="DSC07580.JPG">
            <a:extLst>
              <a:ext uri="{FF2B5EF4-FFF2-40B4-BE49-F238E27FC236}">
                <a16:creationId xmlns:a16="http://schemas.microsoft.com/office/drawing/2014/main" id="{73B433E6-7E0A-7272-571B-4697AC1C831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35488" y="333375"/>
            <a:ext cx="4608512"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Grafik 5" descr="DSC04923.JPG">
            <a:extLst>
              <a:ext uri="{FF2B5EF4-FFF2-40B4-BE49-F238E27FC236}">
                <a16:creationId xmlns:a16="http://schemas.microsoft.com/office/drawing/2014/main" id="{DB55E88D-DCAB-0B2F-B131-BC66C67AEC7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51338" y="3541713"/>
            <a:ext cx="48387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Grafik 6" descr="DSC04177.JPG">
            <a:extLst>
              <a:ext uri="{FF2B5EF4-FFF2-40B4-BE49-F238E27FC236}">
                <a16:creationId xmlns:a16="http://schemas.microsoft.com/office/drawing/2014/main" id="{A0B2D4C5-4B40-312B-2C55-5930D74E1DA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33375"/>
            <a:ext cx="4535488" cy="320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Grafik 2">
            <a:extLst>
              <a:ext uri="{FF2B5EF4-FFF2-40B4-BE49-F238E27FC236}">
                <a16:creationId xmlns:a16="http://schemas.microsoft.com/office/drawing/2014/main" id="{CB3FAF18-4C8B-0B4E-07F0-491E40EA123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l="-523"/>
          <a:stretch>
            <a:fillRect/>
          </a:stretch>
        </p:blipFill>
        <p:spPr bwMode="auto">
          <a:xfrm>
            <a:off x="-23813" y="3541713"/>
            <a:ext cx="4583113"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Grafik 2">
            <a:extLst>
              <a:ext uri="{FF2B5EF4-FFF2-40B4-BE49-F238E27FC236}">
                <a16:creationId xmlns:a16="http://schemas.microsoft.com/office/drawing/2014/main" id="{73C04D7B-1257-83DE-87DA-C2A0B5A0EDA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260350"/>
            <a:ext cx="411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Grafik 4">
            <a:extLst>
              <a:ext uri="{FF2B5EF4-FFF2-40B4-BE49-F238E27FC236}">
                <a16:creationId xmlns:a16="http://schemas.microsoft.com/office/drawing/2014/main" id="{8DB2F0EB-F517-633A-232E-8894B9B8F1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33888" y="244475"/>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Grafik 6">
            <a:extLst>
              <a:ext uri="{FF2B5EF4-FFF2-40B4-BE49-F238E27FC236}">
                <a16:creationId xmlns:a16="http://schemas.microsoft.com/office/drawing/2014/main" id="{C3E51C91-E006-31A5-941C-8FE83ABC0C8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3325813"/>
            <a:ext cx="4906963"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Grafik 10">
            <a:extLst>
              <a:ext uri="{FF2B5EF4-FFF2-40B4-BE49-F238E27FC236}">
                <a16:creationId xmlns:a16="http://schemas.microsoft.com/office/drawing/2014/main" id="{7317AE3E-AC06-0072-5518-BC044784C45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508625" y="3335338"/>
            <a:ext cx="2951163"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659A7F1C-8E22-4AD1-A54C-FEFB8D979300}"/>
              </a:ext>
            </a:extLst>
          </p:cNvPr>
          <p:cNvSpPr txBox="1">
            <a:spLocks noChangeArrowheads="1"/>
          </p:cNvSpPr>
          <p:nvPr/>
        </p:nvSpPr>
        <p:spPr bwMode="auto">
          <a:xfrm>
            <a:off x="431800" y="2744788"/>
            <a:ext cx="8229600" cy="11430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de-CH" sz="2800" dirty="0">
                <a:solidFill>
                  <a:srgbClr val="00B0F0"/>
                </a:solidFill>
                <a:latin typeface="+mj-lt"/>
              </a:rPr>
              <a:t>Der dritte grosse Meilenstein:</a:t>
            </a:r>
          </a:p>
          <a:p>
            <a:pPr algn="ctr" eaLnBrk="1" hangingPunct="1">
              <a:defRPr/>
            </a:pPr>
            <a:endParaRPr lang="de-CH" sz="2800" dirty="0">
              <a:solidFill>
                <a:srgbClr val="00B0F0"/>
              </a:solidFill>
              <a:latin typeface="+mj-lt"/>
            </a:endParaRPr>
          </a:p>
          <a:p>
            <a:pPr algn="ctr" eaLnBrk="1" hangingPunct="1">
              <a:defRPr/>
            </a:pPr>
            <a:r>
              <a:rPr lang="de-CH" sz="2800" dirty="0">
                <a:solidFill>
                  <a:srgbClr val="00B0F0"/>
                </a:solidFill>
                <a:latin typeface="+mj-lt"/>
              </a:rPr>
              <a:t>Kauf einer zweiten eigenen Liegenschaft und ersetzen des gemieteten ersten Hauses im Februar 2014</a:t>
            </a:r>
            <a:br>
              <a:rPr lang="de-CH" sz="2400" dirty="0">
                <a:solidFill>
                  <a:srgbClr val="41F616"/>
                </a:solidFill>
                <a:latin typeface="+mj-lt"/>
              </a:rPr>
            </a:br>
            <a:endParaRPr lang="de-DE" sz="2400" dirty="0">
              <a:solidFill>
                <a:srgbClr val="41F616"/>
              </a:solidFill>
              <a:latin typeface="+mj-lt"/>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Grafik 1" descr="DSC03198.JPG">
            <a:extLst>
              <a:ext uri="{FF2B5EF4-FFF2-40B4-BE49-F238E27FC236}">
                <a16:creationId xmlns:a16="http://schemas.microsoft.com/office/drawing/2014/main" id="{251C02B4-ACCC-7ACE-CA98-D3D933053557}"/>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81500" y="260350"/>
            <a:ext cx="47625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Grafik 2" descr="DSC03201.JPG">
            <a:extLst>
              <a:ext uri="{FF2B5EF4-FFF2-40B4-BE49-F238E27FC236}">
                <a16:creationId xmlns:a16="http://schemas.microsoft.com/office/drawing/2014/main" id="{56F7C500-848A-28E0-31A8-6559ABE1B5E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60350"/>
            <a:ext cx="470852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Grafik 5" descr="DSC01308.JPG">
            <a:extLst>
              <a:ext uri="{FF2B5EF4-FFF2-40B4-BE49-F238E27FC236}">
                <a16:creationId xmlns:a16="http://schemas.microsoft.com/office/drawing/2014/main" id="{B9AB6633-2DCF-E517-D286-DEAA298B83B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12425" y="2457450"/>
            <a:ext cx="4645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Grafik 6" descr="DSC01465.JPG">
            <a:extLst>
              <a:ext uri="{FF2B5EF4-FFF2-40B4-BE49-F238E27FC236}">
                <a16:creationId xmlns:a16="http://schemas.microsoft.com/office/drawing/2014/main" id="{B4B53F13-06C1-8096-05D8-10574F4EE04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397250"/>
            <a:ext cx="47625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Grafik 5" descr="DSC02208.JPG">
            <a:extLst>
              <a:ext uri="{FF2B5EF4-FFF2-40B4-BE49-F238E27FC236}">
                <a16:creationId xmlns:a16="http://schemas.microsoft.com/office/drawing/2014/main" id="{3FAD740A-BD2B-E216-4415-5416042EA531}"/>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2613" y="3357563"/>
            <a:ext cx="4751387"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Grafik 1" descr="DSC01627.JPG">
            <a:extLst>
              <a:ext uri="{FF2B5EF4-FFF2-40B4-BE49-F238E27FC236}">
                <a16:creationId xmlns:a16="http://schemas.microsoft.com/office/drawing/2014/main" id="{38886542-5064-5C9E-0887-CA10CB043B2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75"/>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Grafik 1" descr="DSC04934.JPG">
            <a:extLst>
              <a:ext uri="{FF2B5EF4-FFF2-40B4-BE49-F238E27FC236}">
                <a16:creationId xmlns:a16="http://schemas.microsoft.com/office/drawing/2014/main" id="{F8DCF6A8-5FFA-1D73-1048-262ACE25F711}"/>
              </a:ext>
            </a:extLst>
          </p:cNvPr>
          <p:cNvPicPr>
            <a:picLocks noChangeAspect="1"/>
          </p:cNvPicPr>
          <p:nvPr/>
        </p:nvPicPr>
        <p:blipFill>
          <a:blip r:embed="rId2" cstate="email">
            <a:extLst>
              <a:ext uri="{28A0092B-C50C-407E-A947-70E740481C1C}">
                <a14:useLocalDpi xmlns:a14="http://schemas.microsoft.com/office/drawing/2010/main"/>
              </a:ext>
            </a:extLst>
          </a:blip>
          <a:srcRect l="-4338"/>
          <a:stretch>
            <a:fillRect/>
          </a:stretch>
        </p:blipFill>
        <p:spPr bwMode="auto">
          <a:xfrm>
            <a:off x="4465638" y="153988"/>
            <a:ext cx="4659312"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Grafik 3" descr="DSC03768.JPG">
            <a:extLst>
              <a:ext uri="{FF2B5EF4-FFF2-40B4-BE49-F238E27FC236}">
                <a16:creationId xmlns:a16="http://schemas.microsoft.com/office/drawing/2014/main" id="{D319A3C0-CA53-C7AA-ADD0-882A75A7FB2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321050"/>
            <a:ext cx="4659313"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Grafik 4" descr="DSC03754.JPG">
            <a:extLst>
              <a:ext uri="{FF2B5EF4-FFF2-40B4-BE49-F238E27FC236}">
                <a16:creationId xmlns:a16="http://schemas.microsoft.com/office/drawing/2014/main" id="{577C73C6-671E-3B17-98AF-E123DFDFB83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9313" y="3336925"/>
            <a:ext cx="4465637"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Grafik 2">
            <a:extLst>
              <a:ext uri="{FF2B5EF4-FFF2-40B4-BE49-F238E27FC236}">
                <a16:creationId xmlns:a16="http://schemas.microsoft.com/office/drawing/2014/main" id="{81A235D8-B15E-3CF4-D5CB-6B657F72F67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50" y="157163"/>
            <a:ext cx="4713288"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16D8325F-903E-0922-C7CA-1F4FC0E1A305}"/>
              </a:ext>
            </a:extLst>
          </p:cNvPr>
          <p:cNvSpPr>
            <a:spLocks noGrp="1" noChangeArrowheads="1"/>
          </p:cNvSpPr>
          <p:nvPr>
            <p:ph type="title"/>
          </p:nvPr>
        </p:nvSpPr>
        <p:spPr>
          <a:xfrm>
            <a:off x="539750" y="152400"/>
            <a:ext cx="8229600" cy="1143000"/>
          </a:xfrm>
        </p:spPr>
        <p:txBody>
          <a:bodyPr/>
          <a:lstStyle/>
          <a:p>
            <a:r>
              <a:rPr lang="de-DE" altLang="de-DE" sz="2400">
                <a:solidFill>
                  <a:srgbClr val="FFFFFF"/>
                </a:solidFill>
                <a:ea typeface="ＭＳ Ｐゴシック" panose="020B0600070205080204" pitchFamily="34" charset="-128"/>
                <a:cs typeface="Arial" panose="020B0604020202020204" pitchFamily="34" charset="0"/>
              </a:rPr>
              <a:t>Das Land Burkina Faso</a:t>
            </a:r>
          </a:p>
        </p:txBody>
      </p:sp>
      <p:sp>
        <p:nvSpPr>
          <p:cNvPr id="9219" name="Text Box 4">
            <a:extLst>
              <a:ext uri="{FF2B5EF4-FFF2-40B4-BE49-F238E27FC236}">
                <a16:creationId xmlns:a16="http://schemas.microsoft.com/office/drawing/2014/main" id="{8756E4C1-AFB7-D7D6-D8FD-DCCC10856672}"/>
              </a:ext>
            </a:extLst>
          </p:cNvPr>
          <p:cNvSpPr txBox="1">
            <a:spLocks noChangeArrowheads="1"/>
          </p:cNvSpPr>
          <p:nvPr/>
        </p:nvSpPr>
        <p:spPr bwMode="auto">
          <a:xfrm>
            <a:off x="684213" y="1196975"/>
            <a:ext cx="795655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1431925" algn="l"/>
              </a:tabLst>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tabLst>
                <a:tab pos="1431925" algn="l"/>
              </a:tabLst>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tabLst>
                <a:tab pos="1431925"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tabLst>
                <a:tab pos="1431925" algn="l"/>
              </a:tabLst>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tabLst>
                <a:tab pos="1431925" algn="l"/>
              </a:tabLst>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431925" algn="l"/>
              </a:tabLst>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000">
                <a:solidFill>
                  <a:srgbClr val="41F616"/>
                </a:solidFill>
                <a:cs typeface="Arial" panose="020B0604020202020204" pitchFamily="34" charset="0"/>
              </a:rPr>
              <a:t>Einwohner</a:t>
            </a:r>
            <a:r>
              <a:rPr lang="de-CH" altLang="de-DE" sz="2000">
                <a:solidFill>
                  <a:srgbClr val="FFFFFF"/>
                </a:solidFill>
                <a:cs typeface="Arial" panose="020B0604020202020204" pitchFamily="34" charset="0"/>
              </a:rPr>
              <a:t>: 				22 Millionen</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FFFF00"/>
                </a:solidFill>
                <a:cs typeface="Arial" panose="020B0604020202020204" pitchFamily="34" charset="0"/>
              </a:rPr>
              <a:t>Währung:  </a:t>
            </a:r>
            <a:r>
              <a:rPr lang="de-CH" altLang="de-DE" sz="2000">
                <a:solidFill>
                  <a:srgbClr val="FFFFFF"/>
                </a:solidFill>
                <a:cs typeface="Arial" panose="020B0604020202020204" pitchFamily="34" charset="0"/>
              </a:rPr>
              <a:t>				West Afrikanicher Franc [CFA]</a:t>
            </a:r>
          </a:p>
          <a:p>
            <a:pPr eaLnBrk="1" hangingPunct="1">
              <a:spcBef>
                <a:spcPct val="0"/>
              </a:spcBef>
              <a:buFontTx/>
              <a:buNone/>
            </a:pPr>
            <a:endParaRPr lang="de-CH" altLang="de-DE" sz="2000">
              <a:solidFill>
                <a:srgbClr val="41F616"/>
              </a:solidFill>
              <a:cs typeface="Arial" panose="020B0604020202020204" pitchFamily="34" charset="0"/>
            </a:endParaRPr>
          </a:p>
          <a:p>
            <a:pPr eaLnBrk="1" hangingPunct="1">
              <a:spcBef>
                <a:spcPct val="0"/>
              </a:spcBef>
              <a:buFontTx/>
              <a:buNone/>
            </a:pPr>
            <a:r>
              <a:rPr lang="de-CH" altLang="de-DE" sz="2000">
                <a:solidFill>
                  <a:srgbClr val="FF0000"/>
                </a:solidFill>
                <a:cs typeface="Arial" panose="020B0604020202020204" pitchFamily="34" charset="0"/>
              </a:rPr>
              <a:t>Offizielle Sprache:		</a:t>
            </a:r>
            <a:r>
              <a:rPr lang="de-CH" altLang="de-DE" sz="2000">
                <a:solidFill>
                  <a:schemeClr val="bg1"/>
                </a:solidFill>
                <a:cs typeface="Arial" panose="020B0604020202020204" pitchFamily="34" charset="0"/>
              </a:rPr>
              <a:t>Französisch</a:t>
            </a:r>
          </a:p>
          <a:p>
            <a:pPr eaLnBrk="1" hangingPunct="1">
              <a:spcBef>
                <a:spcPct val="0"/>
              </a:spcBef>
              <a:buFontTx/>
              <a:buNone/>
            </a:pPr>
            <a:r>
              <a:rPr lang="de-CH" altLang="de-DE" sz="2000">
                <a:solidFill>
                  <a:srgbClr val="FF0000"/>
                </a:solidFill>
                <a:cs typeface="Arial" panose="020B0604020202020204" pitchFamily="34" charset="0"/>
              </a:rPr>
              <a:t>Weitere Sprachen: </a:t>
            </a:r>
            <a:r>
              <a:rPr lang="de-CH" altLang="de-DE" sz="2000">
                <a:solidFill>
                  <a:srgbClr val="FFFFFF"/>
                </a:solidFill>
                <a:cs typeface="Arial" panose="020B0604020202020204" pitchFamily="34" charset="0"/>
              </a:rPr>
              <a:t>		Mooré, Dioula….plus 60 weitere</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41F616"/>
                </a:solidFill>
                <a:cs typeface="Arial" panose="020B0604020202020204" pitchFamily="34" charset="0"/>
              </a:rPr>
              <a:t>Religion: </a:t>
            </a:r>
            <a:r>
              <a:rPr lang="de-CH" altLang="de-DE" sz="2000">
                <a:solidFill>
                  <a:srgbClr val="FFFFFF"/>
                </a:solidFill>
                <a:cs typeface="Arial" panose="020B0604020202020204" pitchFamily="34" charset="0"/>
              </a:rPr>
              <a:t>				</a:t>
            </a:r>
            <a:r>
              <a:rPr lang="de-DE" altLang="de-DE" sz="2000">
                <a:solidFill>
                  <a:srgbClr val="FFFFFF"/>
                </a:solidFill>
                <a:cs typeface="Arial" panose="020B0604020202020204" pitchFamily="34" charset="0"/>
              </a:rPr>
              <a:t>Animistische Religion </a:t>
            </a:r>
            <a:r>
              <a:rPr lang="de-CH" altLang="de-DE" sz="2000">
                <a:solidFill>
                  <a:srgbClr val="FFFFFF"/>
                </a:solidFill>
                <a:cs typeface="Arial" panose="020B0604020202020204" pitchFamily="34" charset="0"/>
              </a:rPr>
              <a:t>50%</a:t>
            </a:r>
          </a:p>
          <a:p>
            <a:pPr eaLnBrk="1" hangingPunct="1">
              <a:spcBef>
                <a:spcPct val="0"/>
              </a:spcBef>
              <a:buFontTx/>
              <a:buNone/>
            </a:pPr>
            <a:r>
              <a:rPr lang="de-CH" altLang="de-DE" sz="2000">
                <a:solidFill>
                  <a:srgbClr val="FFFFFF"/>
                </a:solidFill>
                <a:cs typeface="Arial" panose="020B0604020202020204" pitchFamily="34" charset="0"/>
              </a:rPr>
              <a:t>	 			Islam 40%</a:t>
            </a:r>
          </a:p>
          <a:p>
            <a:pPr eaLnBrk="1" hangingPunct="1">
              <a:spcBef>
                <a:spcPct val="0"/>
              </a:spcBef>
              <a:buFontTx/>
              <a:buNone/>
            </a:pPr>
            <a:r>
              <a:rPr lang="de-CH" altLang="de-DE" sz="2000">
                <a:solidFill>
                  <a:srgbClr val="FFFFFF"/>
                </a:solidFill>
                <a:cs typeface="Arial" panose="020B0604020202020204" pitchFamily="34" charset="0"/>
              </a:rPr>
              <a:t>             				Christen 10%</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FFFF00"/>
                </a:solidFill>
                <a:cs typeface="Arial" panose="020B0604020202020204" pitchFamily="34" charset="0"/>
              </a:rPr>
              <a:t>Analphabeten:	</a:t>
            </a:r>
            <a:r>
              <a:rPr lang="de-CH" altLang="de-DE" sz="2000">
                <a:solidFill>
                  <a:srgbClr val="FFFFFF"/>
                </a:solidFill>
                <a:cs typeface="Arial" panose="020B0604020202020204" pitchFamily="34" charset="0"/>
              </a:rPr>
              <a:t>		80%</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FF0000"/>
                </a:solidFill>
                <a:cs typeface="Arial" panose="020B0604020202020204" pitchFamily="34" charset="0"/>
              </a:rPr>
              <a:t>Lebenserwartung:</a:t>
            </a:r>
            <a:r>
              <a:rPr lang="de-CH" altLang="de-DE" sz="2000">
                <a:solidFill>
                  <a:srgbClr val="FFFFFF"/>
                </a:solidFill>
                <a:cs typeface="Arial" panose="020B0604020202020204" pitchFamily="34" charset="0"/>
              </a:rPr>
              <a:t>            	62 Y (80-85 Y)</a:t>
            </a:r>
          </a:p>
          <a:p>
            <a:pPr eaLnBrk="1" hangingPunct="1">
              <a:spcBef>
                <a:spcPct val="0"/>
              </a:spcBef>
              <a:buFontTx/>
              <a:buNone/>
            </a:pPr>
            <a:endParaRPr lang="de-CH" altLang="de-DE" sz="2000">
              <a:solidFill>
                <a:srgbClr val="FFFFFF"/>
              </a:solidFill>
              <a:cs typeface="Arial" panose="020B0604020202020204" pitchFamily="34" charset="0"/>
            </a:endParaRPr>
          </a:p>
          <a:p>
            <a:pPr eaLnBrk="1" hangingPunct="1">
              <a:spcBef>
                <a:spcPct val="0"/>
              </a:spcBef>
              <a:buFontTx/>
              <a:buNone/>
            </a:pPr>
            <a:r>
              <a:rPr lang="de-CH" altLang="de-DE" sz="2000">
                <a:solidFill>
                  <a:srgbClr val="41F616"/>
                </a:solidFill>
                <a:cs typeface="Arial" panose="020B0604020202020204" pitchFamily="34" charset="0"/>
              </a:rPr>
              <a:t>Geburten Mortalität :        </a:t>
            </a:r>
            <a:r>
              <a:rPr lang="de-CH" altLang="de-DE" sz="2000">
                <a:solidFill>
                  <a:srgbClr val="FFFFFF"/>
                </a:solidFill>
                <a:cs typeface="Arial" panose="020B0604020202020204" pitchFamily="34" charset="0"/>
              </a:rPr>
              <a:t>	11% (0.25%)	</a:t>
            </a:r>
          </a:p>
          <a:p>
            <a:pPr eaLnBrk="1" hangingPunct="1">
              <a:spcBef>
                <a:spcPct val="0"/>
              </a:spcBef>
              <a:buFontTx/>
              <a:buNone/>
            </a:pPr>
            <a:r>
              <a:rPr lang="de-CH" altLang="de-DE" sz="2000">
                <a:solidFill>
                  <a:srgbClr val="41F616"/>
                </a:solidFill>
                <a:cs typeface="Arial" panose="020B0604020202020204" pitchFamily="34" charset="0"/>
              </a:rPr>
              <a:t>Kinder Mortalität:</a:t>
            </a:r>
            <a:r>
              <a:rPr lang="de-CH" altLang="de-DE" sz="2000">
                <a:solidFill>
                  <a:srgbClr val="FFFFFF"/>
                </a:solidFill>
                <a:cs typeface="Arial" panose="020B0604020202020204" pitchFamily="34" charset="0"/>
              </a:rPr>
              <a:t>	 	20% </a:t>
            </a:r>
          </a:p>
        </p:txBody>
      </p:sp>
      <p:pic>
        <p:nvPicPr>
          <p:cNvPr id="9220" name="Picture 4" descr="Wappen Burkina Fasos">
            <a:extLst>
              <a:ext uri="{FF2B5EF4-FFF2-40B4-BE49-F238E27FC236}">
                <a16:creationId xmlns:a16="http://schemas.microsoft.com/office/drawing/2014/main" id="{F2259C5B-80AD-6AF8-59B5-BA2ED86995A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296863"/>
            <a:ext cx="11430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Grafik 2">
            <a:extLst>
              <a:ext uri="{FF2B5EF4-FFF2-40B4-BE49-F238E27FC236}">
                <a16:creationId xmlns:a16="http://schemas.microsoft.com/office/drawing/2014/main" id="{D568B0FB-58BF-7AE5-7F23-E6B3F23AE2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01650"/>
            <a:ext cx="44005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Grafik 4">
            <a:extLst>
              <a:ext uri="{FF2B5EF4-FFF2-40B4-BE49-F238E27FC236}">
                <a16:creationId xmlns:a16="http://schemas.microsoft.com/office/drawing/2014/main" id="{8382FD56-BF81-2837-A915-21AF84579B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81525" y="436563"/>
            <a:ext cx="4498975"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Grafik 6">
            <a:extLst>
              <a:ext uri="{FF2B5EF4-FFF2-40B4-BE49-F238E27FC236}">
                <a16:creationId xmlns:a16="http://schemas.microsoft.com/office/drawing/2014/main" id="{358CE4D0-DAE6-A6CB-6EF5-1A1C8A3F0C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38" y="3644900"/>
            <a:ext cx="4400551"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Grafik 10">
            <a:extLst>
              <a:ext uri="{FF2B5EF4-FFF2-40B4-BE49-F238E27FC236}">
                <a16:creationId xmlns:a16="http://schemas.microsoft.com/office/drawing/2014/main" id="{C98C8840-9BB0-3234-322B-75ACF9A270A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97400" y="3633788"/>
            <a:ext cx="20288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Grafik 12">
            <a:extLst>
              <a:ext uri="{FF2B5EF4-FFF2-40B4-BE49-F238E27FC236}">
                <a16:creationId xmlns:a16="http://schemas.microsoft.com/office/drawing/2014/main" id="{B4B26D26-A3ED-2DD1-56E3-45E599B9F2E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31013" y="3630613"/>
            <a:ext cx="2028825"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Grafik 2" descr="DSC09397.JPG">
            <a:extLst>
              <a:ext uri="{FF2B5EF4-FFF2-40B4-BE49-F238E27FC236}">
                <a16:creationId xmlns:a16="http://schemas.microsoft.com/office/drawing/2014/main" id="{38D9E4C8-D606-E627-DE78-8501841DF8B0}"/>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48150" y="188913"/>
            <a:ext cx="4895850"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Grafik 3" descr="DSC00393.JPG">
            <a:extLst>
              <a:ext uri="{FF2B5EF4-FFF2-40B4-BE49-F238E27FC236}">
                <a16:creationId xmlns:a16="http://schemas.microsoft.com/office/drawing/2014/main" id="{631EBCBE-5148-4D8B-2A77-69A32FDAA72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038" y="0"/>
            <a:ext cx="447357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Grafik 4" descr="DSC00044.JPG">
            <a:extLst>
              <a:ext uri="{FF2B5EF4-FFF2-40B4-BE49-F238E27FC236}">
                <a16:creationId xmlns:a16="http://schemas.microsoft.com/office/drawing/2014/main" id="{5F9CB42D-BB1D-1779-C95B-5D8B01CD940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8175" y="3429000"/>
            <a:ext cx="52514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Grafik 2" descr="DSC09633.JPG">
            <a:extLst>
              <a:ext uri="{FF2B5EF4-FFF2-40B4-BE49-F238E27FC236}">
                <a16:creationId xmlns:a16="http://schemas.microsoft.com/office/drawing/2014/main" id="{F1F81218-B37B-CAE3-AC5A-7B8A9586465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3375"/>
            <a:ext cx="47625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Grafik 1" descr="DSC09045.JPG">
            <a:extLst>
              <a:ext uri="{FF2B5EF4-FFF2-40B4-BE49-F238E27FC236}">
                <a16:creationId xmlns:a16="http://schemas.microsoft.com/office/drawing/2014/main" id="{61E540A0-50C7-6DC6-8692-D3DF6D2921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9950" y="333375"/>
            <a:ext cx="4429125"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Grafik 12" descr="DSC05923.JPG">
            <a:extLst>
              <a:ext uri="{FF2B5EF4-FFF2-40B4-BE49-F238E27FC236}">
                <a16:creationId xmlns:a16="http://schemas.microsoft.com/office/drawing/2014/main" id="{A7E6D390-CAA0-0964-36A6-B08BA6A9595A}"/>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93963" y="3384550"/>
            <a:ext cx="4537075"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Grafik 8" descr="DSC07454.JPG">
            <a:extLst>
              <a:ext uri="{FF2B5EF4-FFF2-40B4-BE49-F238E27FC236}">
                <a16:creationId xmlns:a16="http://schemas.microsoft.com/office/drawing/2014/main" id="{28E79C14-B0F8-62C7-773E-C36D70F3005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3213" y="765175"/>
            <a:ext cx="8537575"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a:extLst>
              <a:ext uri="{FF2B5EF4-FFF2-40B4-BE49-F238E27FC236}">
                <a16:creationId xmlns:a16="http://schemas.microsoft.com/office/drawing/2014/main" id="{4A28C82C-DBE6-D51A-C484-52A323DFB9C6}"/>
              </a:ext>
            </a:extLst>
          </p:cNvPr>
          <p:cNvSpPr>
            <a:spLocks noGrp="1" noChangeArrowheads="1"/>
          </p:cNvSpPr>
          <p:nvPr>
            <p:ph type="title"/>
          </p:nvPr>
        </p:nvSpPr>
        <p:spPr>
          <a:xfrm>
            <a:off x="457200" y="58738"/>
            <a:ext cx="8229600" cy="711200"/>
          </a:xfrm>
          <a:noFill/>
        </p:spPr>
        <p:txBody>
          <a:bodyPr/>
          <a:lstStyle/>
          <a:p>
            <a:pPr eaLnBrk="1" hangingPunct="1"/>
            <a:r>
              <a:rPr lang="de-CH" altLang="de-DE" sz="2800">
                <a:solidFill>
                  <a:srgbClr val="00B0F0"/>
                </a:solidFill>
                <a:ea typeface="ＭＳ Ｐゴシック" panose="020B0600070205080204" pitchFamily="34" charset="-128"/>
              </a:rPr>
              <a:t>Kindergarten (3 Jahre)</a:t>
            </a:r>
            <a:endParaRPr lang="de-DE" altLang="de-DE" sz="2800">
              <a:solidFill>
                <a:srgbClr val="00B0F0"/>
              </a:solidFill>
              <a:ea typeface="ＭＳ Ｐゴシック" panose="020B0600070205080204" pitchFamily="3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Grafik 8" descr="DSC03692.JPG">
            <a:extLst>
              <a:ext uri="{FF2B5EF4-FFF2-40B4-BE49-F238E27FC236}">
                <a16:creationId xmlns:a16="http://schemas.microsoft.com/office/drawing/2014/main" id="{BB2167DA-35B8-4AB9-B255-F4E28CC7674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706438"/>
            <a:ext cx="8640763" cy="574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4">
            <a:extLst>
              <a:ext uri="{FF2B5EF4-FFF2-40B4-BE49-F238E27FC236}">
                <a16:creationId xmlns:a16="http://schemas.microsoft.com/office/drawing/2014/main" id="{9B3C8AEC-123E-9505-013D-FCD1C239998F}"/>
              </a:ext>
            </a:extLst>
          </p:cNvPr>
          <p:cNvSpPr>
            <a:spLocks noGrp="1" noChangeArrowheads="1"/>
          </p:cNvSpPr>
          <p:nvPr>
            <p:ph type="title"/>
          </p:nvPr>
        </p:nvSpPr>
        <p:spPr>
          <a:xfrm>
            <a:off x="457200" y="58738"/>
            <a:ext cx="8229600" cy="711200"/>
          </a:xfrm>
          <a:noFill/>
        </p:spPr>
        <p:txBody>
          <a:bodyPr/>
          <a:lstStyle/>
          <a:p>
            <a:pPr eaLnBrk="1" hangingPunct="1"/>
            <a:r>
              <a:rPr lang="de-CH" altLang="de-DE" sz="2800">
                <a:solidFill>
                  <a:srgbClr val="00B0F0"/>
                </a:solidFill>
                <a:ea typeface="ＭＳ Ｐゴシック" panose="020B0600070205080204" pitchFamily="34" charset="-128"/>
              </a:rPr>
              <a:t>Primarschule (6 Jahre)</a:t>
            </a:r>
            <a:endParaRPr lang="de-DE" altLang="de-DE" sz="2800">
              <a:solidFill>
                <a:srgbClr val="00B0F0"/>
              </a:solidFill>
              <a:ea typeface="ＭＳ Ｐゴシック" panose="020B0600070205080204" pitchFamily="34"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Grafik 2">
            <a:extLst>
              <a:ext uri="{FF2B5EF4-FFF2-40B4-BE49-F238E27FC236}">
                <a16:creationId xmlns:a16="http://schemas.microsoft.com/office/drawing/2014/main" id="{F0E68707-9E3A-34DA-1471-10CAB74FDB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5288" y="800100"/>
            <a:ext cx="5268912"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Grafik 4">
            <a:extLst>
              <a:ext uri="{FF2B5EF4-FFF2-40B4-BE49-F238E27FC236}">
                <a16:creationId xmlns:a16="http://schemas.microsoft.com/office/drawing/2014/main" id="{2212CA4A-088C-8CD1-ED89-3C5A204234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27538" y="3213100"/>
            <a:ext cx="446405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76F10B02-4CA2-5538-3424-6535A37A04FB}"/>
              </a:ext>
            </a:extLst>
          </p:cNvPr>
          <p:cNvSpPr txBox="1">
            <a:spLocks noChangeArrowheads="1"/>
          </p:cNvSpPr>
          <p:nvPr/>
        </p:nvSpPr>
        <p:spPr>
          <a:xfrm>
            <a:off x="719138" y="112713"/>
            <a:ext cx="7862887" cy="700087"/>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00B0F0"/>
                </a:solidFill>
                <a:ea typeface="ＭＳ Ｐゴシック" panose="020B0600070205080204" pitchFamily="34" charset="-128"/>
              </a:rPr>
              <a:t>Oberstufe/Gymnasium (7 Jahre)</a:t>
            </a:r>
            <a:endParaRPr lang="de-DE" altLang="de-DE" sz="2800" kern="0" dirty="0">
              <a:solidFill>
                <a:srgbClr val="00B0F0"/>
              </a:solidFill>
              <a:ea typeface="ＭＳ Ｐゴシック" panose="020B0600070205080204" pitchFamily="34"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Grafik 4" descr="DSC07547.JPG">
            <a:extLst>
              <a:ext uri="{FF2B5EF4-FFF2-40B4-BE49-F238E27FC236}">
                <a16:creationId xmlns:a16="http://schemas.microsoft.com/office/drawing/2014/main" id="{936BBC55-1CCC-89CB-C19C-A7BD228D41BC}"/>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800100"/>
            <a:ext cx="86614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970A53C6-C7C0-5CBC-0947-D5C57B457628}"/>
              </a:ext>
            </a:extLst>
          </p:cNvPr>
          <p:cNvSpPr txBox="1">
            <a:spLocks noChangeArrowheads="1"/>
          </p:cNvSpPr>
          <p:nvPr/>
        </p:nvSpPr>
        <p:spPr>
          <a:xfrm>
            <a:off x="719138" y="149225"/>
            <a:ext cx="7862887" cy="6985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00B0F0"/>
                </a:solidFill>
                <a:ea typeface="ＭＳ Ｐゴシック" panose="020B0600070205080204" pitchFamily="34" charset="-128"/>
              </a:rPr>
              <a:t>Stützunterricht auf </a:t>
            </a:r>
            <a:r>
              <a:rPr lang="de-CH" altLang="de-DE" sz="2800" kern="0" dirty="0" err="1">
                <a:solidFill>
                  <a:srgbClr val="00B0F0"/>
                </a:solidFill>
                <a:ea typeface="ＭＳ Ｐゴシック" panose="020B0600070205080204" pitchFamily="34" charset="-128"/>
              </a:rPr>
              <a:t>L’Île</a:t>
            </a:r>
            <a:r>
              <a:rPr lang="de-CH" altLang="de-DE" sz="2800" kern="0" dirty="0">
                <a:solidFill>
                  <a:srgbClr val="00B0F0"/>
                </a:solidFill>
                <a:ea typeface="ＭＳ Ｐゴシック" panose="020B0600070205080204" pitchFamily="34" charset="-128"/>
              </a:rPr>
              <a:t> du Bonheur</a:t>
            </a:r>
            <a:endParaRPr lang="de-DE" altLang="de-DE" sz="2800" kern="0" dirty="0">
              <a:solidFill>
                <a:srgbClr val="00B0F0"/>
              </a:solidFill>
              <a:ea typeface="ＭＳ Ｐゴシック" panose="020B0600070205080204"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el 1">
            <a:extLst>
              <a:ext uri="{FF2B5EF4-FFF2-40B4-BE49-F238E27FC236}">
                <a16:creationId xmlns:a16="http://schemas.microsoft.com/office/drawing/2014/main" id="{0C077DEE-4754-0ACE-9897-2407F731B428}"/>
              </a:ext>
            </a:extLst>
          </p:cNvPr>
          <p:cNvSpPr>
            <a:spLocks noGrp="1" noChangeArrowheads="1"/>
          </p:cNvSpPr>
          <p:nvPr>
            <p:ph type="title"/>
          </p:nvPr>
        </p:nvSpPr>
        <p:spPr/>
        <p:txBody>
          <a:bodyPr/>
          <a:lstStyle/>
          <a:p>
            <a:endParaRPr lang="de-DE" altLang="de-DE">
              <a:ea typeface="ＭＳ Ｐゴシック" panose="020B0600070205080204" pitchFamily="34" charset="-128"/>
            </a:endParaRPr>
          </a:p>
        </p:txBody>
      </p:sp>
      <p:sp>
        <p:nvSpPr>
          <p:cNvPr id="66563" name="Inhaltsplatzhalter 2">
            <a:extLst>
              <a:ext uri="{FF2B5EF4-FFF2-40B4-BE49-F238E27FC236}">
                <a16:creationId xmlns:a16="http://schemas.microsoft.com/office/drawing/2014/main" id="{48715AA3-8FFC-B0E8-A79F-5A2F16E8414C}"/>
              </a:ext>
            </a:extLst>
          </p:cNvPr>
          <p:cNvSpPr>
            <a:spLocks noGrp="1" noChangeArrowheads="1"/>
          </p:cNvSpPr>
          <p:nvPr>
            <p:ph idx="1"/>
          </p:nvPr>
        </p:nvSpPr>
        <p:spPr/>
        <p:txBody>
          <a:bodyPr/>
          <a:lstStyle/>
          <a:p>
            <a:endParaRPr lang="de-DE" altLang="de-DE">
              <a:ea typeface="ＭＳ Ｐゴシック" panose="020B0600070205080204" pitchFamily="34" charset="-128"/>
            </a:endParaRPr>
          </a:p>
        </p:txBody>
      </p:sp>
      <p:pic>
        <p:nvPicPr>
          <p:cNvPr id="66564" name="Grafik 3">
            <a:extLst>
              <a:ext uri="{FF2B5EF4-FFF2-40B4-BE49-F238E27FC236}">
                <a16:creationId xmlns:a16="http://schemas.microsoft.com/office/drawing/2014/main" id="{9DDCDA68-704C-03B2-CCAE-63B3880F443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B9E4E5-FFD6-DF3A-75A0-17456440ECA8}"/>
              </a:ext>
            </a:extLst>
          </p:cNvPr>
          <p:cNvSpPr txBox="1">
            <a:spLocks noChangeArrowheads="1"/>
          </p:cNvSpPr>
          <p:nvPr/>
        </p:nvSpPr>
        <p:spPr>
          <a:xfrm>
            <a:off x="641350" y="80963"/>
            <a:ext cx="7861300" cy="6985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800" kern="0" dirty="0">
                <a:solidFill>
                  <a:srgbClr val="00B0F0"/>
                </a:solidFill>
                <a:ea typeface="ＭＳ Ｐゴシック" panose="020B0600070205080204" pitchFamily="34" charset="-128"/>
              </a:rPr>
              <a:t>Ausbildungen/Studium</a:t>
            </a:r>
            <a:endParaRPr lang="de-DE" altLang="de-DE" sz="2800" kern="0" dirty="0">
              <a:solidFill>
                <a:srgbClr val="00B0F0"/>
              </a:solidFill>
              <a:ea typeface="ＭＳ Ｐゴシック" panose="020B0600070205080204" pitchFamily="34" charset="-128"/>
            </a:endParaRPr>
          </a:p>
        </p:txBody>
      </p:sp>
      <p:pic>
        <p:nvPicPr>
          <p:cNvPr id="67587" name="Grafik 3">
            <a:extLst>
              <a:ext uri="{FF2B5EF4-FFF2-40B4-BE49-F238E27FC236}">
                <a16:creationId xmlns:a16="http://schemas.microsoft.com/office/drawing/2014/main" id="{152D27B0-578E-5F46-488C-A968367326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800100"/>
            <a:ext cx="3570288"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Grafik 7">
            <a:extLst>
              <a:ext uri="{FF2B5EF4-FFF2-40B4-BE49-F238E27FC236}">
                <a16:creationId xmlns:a16="http://schemas.microsoft.com/office/drawing/2014/main" id="{8CD80D5F-47CE-E0F9-5DC0-ECB2A3BD771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6213" y="809625"/>
            <a:ext cx="3671887"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Grafik 8">
            <a:extLst>
              <a:ext uri="{FF2B5EF4-FFF2-40B4-BE49-F238E27FC236}">
                <a16:creationId xmlns:a16="http://schemas.microsoft.com/office/drawing/2014/main" id="{801ED6A2-A71A-078C-D4C7-D38D13F5BF1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67038" y="3249613"/>
            <a:ext cx="297021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88A5775E-C2D2-B1B4-53CE-F967C6BB7296}"/>
              </a:ext>
            </a:extLst>
          </p:cNvPr>
          <p:cNvSpPr>
            <a:spLocks noGrp="1" noChangeArrowheads="1"/>
          </p:cNvSpPr>
          <p:nvPr>
            <p:ph idx="1"/>
          </p:nvPr>
        </p:nvSpPr>
        <p:spPr>
          <a:xfrm>
            <a:off x="2879725" y="2781300"/>
            <a:ext cx="8229600" cy="892175"/>
          </a:xfrm>
        </p:spPr>
        <p:txBody>
          <a:bodyPr/>
          <a:lstStyle/>
          <a:p>
            <a:pPr marL="0" indent="0" eaLnBrk="1" hangingPunct="1">
              <a:buFontTx/>
              <a:buNone/>
            </a:pPr>
            <a:r>
              <a:rPr lang="de-CH" altLang="de-DE">
                <a:solidFill>
                  <a:srgbClr val="FF33CC"/>
                </a:solidFill>
                <a:ea typeface="ＭＳ Ｐゴシック" panose="020B0600070205080204" pitchFamily="34" charset="-128"/>
              </a:rPr>
              <a:t>Viele Schicksale…</a:t>
            </a:r>
            <a:endParaRPr lang="de-DE" altLang="de-DE">
              <a:solidFill>
                <a:srgbClr val="FF33CC"/>
              </a:solidFill>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5">
            <a:extLst>
              <a:ext uri="{FF2B5EF4-FFF2-40B4-BE49-F238E27FC236}">
                <a16:creationId xmlns:a16="http://schemas.microsoft.com/office/drawing/2014/main" id="{2523312E-138A-D0CF-AEE5-01F1BCEACC63}"/>
              </a:ext>
            </a:extLst>
          </p:cNvPr>
          <p:cNvSpPr txBox="1">
            <a:spLocks noChangeArrowheads="1"/>
          </p:cNvSpPr>
          <p:nvPr/>
        </p:nvSpPr>
        <p:spPr bwMode="auto">
          <a:xfrm>
            <a:off x="1836738" y="225425"/>
            <a:ext cx="5470525" cy="461963"/>
          </a:xfrm>
          <a:prstGeom prst="rect">
            <a:avLst/>
          </a:prstGeom>
          <a:noFill/>
          <a:ln>
            <a:noFill/>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de-CH" sz="2400" dirty="0">
                <a:solidFill>
                  <a:srgbClr val="FFC000"/>
                </a:solidFill>
                <a:latin typeface="+mj-lt"/>
              </a:rPr>
              <a:t>Lasst uns gemeinsam hinreisen…</a:t>
            </a:r>
          </a:p>
        </p:txBody>
      </p:sp>
      <p:pic>
        <p:nvPicPr>
          <p:cNvPr id="10243" name="Grafik 8">
            <a:extLst>
              <a:ext uri="{FF2B5EF4-FFF2-40B4-BE49-F238E27FC236}">
                <a16:creationId xmlns:a16="http://schemas.microsoft.com/office/drawing/2014/main" id="{7AF31B2C-17AB-C395-9484-F575A87DEF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16000"/>
            <a:ext cx="9155113"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B9F8FC8-2D80-90E3-57C7-1500AAD4D474}"/>
              </a:ext>
            </a:extLst>
          </p:cNvPr>
          <p:cNvSpPr>
            <a:spLocks noGrp="1" noChangeArrowheads="1"/>
          </p:cNvSpPr>
          <p:nvPr>
            <p:ph type="title"/>
          </p:nvPr>
        </p:nvSpPr>
        <p:spPr>
          <a:xfrm>
            <a:off x="409575" y="215900"/>
            <a:ext cx="8229600" cy="1143000"/>
          </a:xfrm>
        </p:spPr>
        <p:txBody>
          <a:bodyPr/>
          <a:lstStyle/>
          <a:p>
            <a:pPr eaLnBrk="1" hangingPunct="1"/>
            <a:r>
              <a:rPr lang="de-CH" altLang="de-DE" sz="2400">
                <a:solidFill>
                  <a:srgbClr val="15BF0D"/>
                </a:solidFill>
                <a:ea typeface="ＭＳ Ｐゴシック" panose="020B0600070205080204" pitchFamily="34" charset="-128"/>
              </a:rPr>
              <a:t>Amsetou</a:t>
            </a:r>
            <a:endParaRPr lang="de-DE" altLang="de-DE" sz="2400">
              <a:solidFill>
                <a:srgbClr val="15BF0D"/>
              </a:solidFill>
              <a:ea typeface="ＭＳ Ｐゴシック" panose="020B0600070205080204" pitchFamily="34" charset="-128"/>
            </a:endParaRPr>
          </a:p>
        </p:txBody>
      </p:sp>
      <p:pic>
        <p:nvPicPr>
          <p:cNvPr id="69635" name="Picture 4" descr="Amsetou">
            <a:extLst>
              <a:ext uri="{FF2B5EF4-FFF2-40B4-BE49-F238E27FC236}">
                <a16:creationId xmlns:a16="http://schemas.microsoft.com/office/drawing/2014/main" id="{79A521CA-2BC8-3C78-0D39-AD1B5C3AC3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9138" y="1214438"/>
            <a:ext cx="3097212"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feld 7">
            <a:extLst>
              <a:ext uri="{FF2B5EF4-FFF2-40B4-BE49-F238E27FC236}">
                <a16:creationId xmlns:a16="http://schemas.microsoft.com/office/drawing/2014/main" id="{D1E5D05A-5EEF-A68A-5654-D7BD0B7BDEC9}"/>
              </a:ext>
            </a:extLst>
          </p:cNvPr>
          <p:cNvSpPr txBox="1">
            <a:spLocks noChangeArrowheads="1"/>
          </p:cNvSpPr>
          <p:nvPr/>
        </p:nvSpPr>
        <p:spPr bwMode="auto">
          <a:xfrm>
            <a:off x="1187450" y="6056313"/>
            <a:ext cx="284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2 Wochen, 950g</a:t>
            </a:r>
            <a:endParaRPr lang="de-DE" altLang="de-DE" sz="1800">
              <a:solidFill>
                <a:schemeClr val="bg1"/>
              </a:solidFill>
            </a:endParaRPr>
          </a:p>
        </p:txBody>
      </p:sp>
      <p:sp>
        <p:nvSpPr>
          <p:cNvPr id="69637" name="Textfeld 9">
            <a:extLst>
              <a:ext uri="{FF2B5EF4-FFF2-40B4-BE49-F238E27FC236}">
                <a16:creationId xmlns:a16="http://schemas.microsoft.com/office/drawing/2014/main" id="{92DFAED9-1F5B-8576-D0A3-B1919082C00F}"/>
              </a:ext>
            </a:extLst>
          </p:cNvPr>
          <p:cNvSpPr txBox="1">
            <a:spLocks noChangeArrowheads="1"/>
          </p:cNvSpPr>
          <p:nvPr/>
        </p:nvSpPr>
        <p:spPr bwMode="auto">
          <a:xfrm>
            <a:off x="5616575" y="6096000"/>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10 Jahre später</a:t>
            </a:r>
            <a:endParaRPr lang="de-DE" altLang="de-DE" sz="1800">
              <a:solidFill>
                <a:schemeClr val="bg1"/>
              </a:solidFill>
            </a:endParaRPr>
          </a:p>
        </p:txBody>
      </p:sp>
      <p:pic>
        <p:nvPicPr>
          <p:cNvPr id="69638" name="Grafik 8">
            <a:extLst>
              <a:ext uri="{FF2B5EF4-FFF2-40B4-BE49-F238E27FC236}">
                <a16:creationId xmlns:a16="http://schemas.microsoft.com/office/drawing/2014/main" id="{1F84AD36-3284-2097-3834-BA921852DDE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64050" y="1235075"/>
            <a:ext cx="390366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Inhaltsplatzhalter 3" descr="100_0189.JPG">
            <a:extLst>
              <a:ext uri="{FF2B5EF4-FFF2-40B4-BE49-F238E27FC236}">
                <a16:creationId xmlns:a16="http://schemas.microsoft.com/office/drawing/2014/main" id="{A9079E0E-E3C6-D128-2F52-393C25FF0AB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99"/>
          <a:stretch>
            <a:fillRect/>
          </a:stretch>
        </p:blipFill>
        <p:spPr>
          <a:xfrm>
            <a:off x="2447925" y="236538"/>
            <a:ext cx="4248150" cy="5473700"/>
          </a:xfrm>
        </p:spPr>
      </p:pic>
      <p:sp>
        <p:nvSpPr>
          <p:cNvPr id="71683" name="Textfeld 8">
            <a:extLst>
              <a:ext uri="{FF2B5EF4-FFF2-40B4-BE49-F238E27FC236}">
                <a16:creationId xmlns:a16="http://schemas.microsoft.com/office/drawing/2014/main" id="{6EF0FE18-8810-75C9-9D2A-C62E77EF4AE1}"/>
              </a:ext>
            </a:extLst>
          </p:cNvPr>
          <p:cNvSpPr txBox="1">
            <a:spLocks noChangeArrowheads="1"/>
          </p:cNvSpPr>
          <p:nvPr/>
        </p:nvSpPr>
        <p:spPr bwMode="auto">
          <a:xfrm>
            <a:off x="4140200" y="6092825"/>
            <a:ext cx="1295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00B0F0"/>
                </a:solidFill>
              </a:rPr>
              <a:t>Bariki</a:t>
            </a:r>
            <a:endParaRPr lang="de-DE" altLang="de-DE" sz="2400">
              <a:solidFill>
                <a:srgbClr val="00B0F0"/>
              </a:solidFill>
            </a:endParaRPr>
          </a:p>
        </p:txBody>
      </p:sp>
      <p:sp>
        <p:nvSpPr>
          <p:cNvPr id="71684" name="Textfeld 7">
            <a:extLst>
              <a:ext uri="{FF2B5EF4-FFF2-40B4-BE49-F238E27FC236}">
                <a16:creationId xmlns:a16="http://schemas.microsoft.com/office/drawing/2014/main" id="{96646DF8-46EF-7F6D-3F96-354E2A21BE04}"/>
              </a:ext>
            </a:extLst>
          </p:cNvPr>
          <p:cNvSpPr txBox="1">
            <a:spLocks noChangeArrowheads="1"/>
          </p:cNvSpPr>
          <p:nvPr/>
        </p:nvSpPr>
        <p:spPr bwMode="auto">
          <a:xfrm>
            <a:off x="4140200" y="5716588"/>
            <a:ext cx="1404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Ankunft</a:t>
            </a:r>
            <a:endParaRPr lang="de-DE" altLang="de-DE" sz="1800">
              <a:solidFill>
                <a:schemeClr val="bg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Grafik 4">
            <a:extLst>
              <a:ext uri="{FF2B5EF4-FFF2-40B4-BE49-F238E27FC236}">
                <a16:creationId xmlns:a16="http://schemas.microsoft.com/office/drawing/2014/main" id="{295A3A7E-2E1B-EA11-CAD7-94787F02C6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03538" y="530225"/>
            <a:ext cx="3684587"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Grafik 2">
            <a:extLst>
              <a:ext uri="{FF2B5EF4-FFF2-40B4-BE49-F238E27FC236}">
                <a16:creationId xmlns:a16="http://schemas.microsoft.com/office/drawing/2014/main" id="{20019BAE-6997-5073-A5F2-4BDED9DB47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4754" name="Grafik 4">
            <a:extLst>
              <a:ext uri="{FF2B5EF4-FFF2-40B4-BE49-F238E27FC236}">
                <a16:creationId xmlns:a16="http://schemas.microsoft.com/office/drawing/2014/main" id="{85C3782F-93FA-A38E-0671-89654F464E5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0638" y="147638"/>
            <a:ext cx="6562725" cy="656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Grafik 4">
            <a:extLst>
              <a:ext uri="{FF2B5EF4-FFF2-40B4-BE49-F238E27FC236}">
                <a16:creationId xmlns:a16="http://schemas.microsoft.com/office/drawing/2014/main" id="{6F8ECF86-8355-7013-3361-66FC793673F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2638" y="658813"/>
            <a:ext cx="3168650" cy="563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Grafik 6">
            <a:extLst>
              <a:ext uri="{FF2B5EF4-FFF2-40B4-BE49-F238E27FC236}">
                <a16:creationId xmlns:a16="http://schemas.microsoft.com/office/drawing/2014/main" id="{C3DAA247-E5AA-AB5B-7E74-9FB28954A2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9588" y="660400"/>
            <a:ext cx="3781425"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feld 8">
            <a:extLst>
              <a:ext uri="{FF2B5EF4-FFF2-40B4-BE49-F238E27FC236}">
                <a16:creationId xmlns:a16="http://schemas.microsoft.com/office/drawing/2014/main" id="{6C1E9DA0-9FF0-B8F1-D60E-78C1DD35E43A}"/>
              </a:ext>
            </a:extLst>
          </p:cNvPr>
          <p:cNvSpPr txBox="1">
            <a:spLocks noChangeArrowheads="1"/>
          </p:cNvSpPr>
          <p:nvPr/>
        </p:nvSpPr>
        <p:spPr bwMode="auto">
          <a:xfrm>
            <a:off x="5435600" y="5667375"/>
            <a:ext cx="1979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C52BBA"/>
                </a:solidFill>
              </a:rPr>
              <a:t>Laurence</a:t>
            </a:r>
            <a:endParaRPr lang="de-DE" altLang="de-DE" sz="2400">
              <a:solidFill>
                <a:srgbClr val="C52BBA"/>
              </a:solidFill>
            </a:endParaRPr>
          </a:p>
        </p:txBody>
      </p:sp>
      <p:sp>
        <p:nvSpPr>
          <p:cNvPr id="75781" name="Textfeld 9">
            <a:extLst>
              <a:ext uri="{FF2B5EF4-FFF2-40B4-BE49-F238E27FC236}">
                <a16:creationId xmlns:a16="http://schemas.microsoft.com/office/drawing/2014/main" id="{8599C2DA-FE67-E004-436B-F84330C1584A}"/>
              </a:ext>
            </a:extLst>
          </p:cNvPr>
          <p:cNvSpPr txBox="1">
            <a:spLocks noChangeArrowheads="1"/>
          </p:cNvSpPr>
          <p:nvPr/>
        </p:nvSpPr>
        <p:spPr bwMode="auto">
          <a:xfrm>
            <a:off x="5183188" y="6062663"/>
            <a:ext cx="2665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chemeClr val="bg1"/>
                </a:solidFill>
              </a:rPr>
              <a:t>6 Jahre später</a:t>
            </a:r>
            <a:endParaRPr lang="de-DE" altLang="de-DE" sz="2400">
              <a:solidFill>
                <a:schemeClr val="bg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feld 8">
            <a:extLst>
              <a:ext uri="{FF2B5EF4-FFF2-40B4-BE49-F238E27FC236}">
                <a16:creationId xmlns:a16="http://schemas.microsoft.com/office/drawing/2014/main" id="{F45B2563-5301-8810-7B0F-7BDDE6B9537C}"/>
              </a:ext>
            </a:extLst>
          </p:cNvPr>
          <p:cNvSpPr txBox="1">
            <a:spLocks noChangeArrowheads="1"/>
          </p:cNvSpPr>
          <p:nvPr/>
        </p:nvSpPr>
        <p:spPr bwMode="auto">
          <a:xfrm>
            <a:off x="3816350" y="5870575"/>
            <a:ext cx="1979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400">
                <a:solidFill>
                  <a:srgbClr val="C52BBA"/>
                </a:solidFill>
              </a:rPr>
              <a:t>Aminata</a:t>
            </a:r>
            <a:endParaRPr lang="de-DE" altLang="de-DE" sz="2400">
              <a:solidFill>
                <a:srgbClr val="C52BBA"/>
              </a:solidFill>
            </a:endParaRPr>
          </a:p>
        </p:txBody>
      </p:sp>
      <p:pic>
        <p:nvPicPr>
          <p:cNvPr id="76803" name="Grafik 10" descr="DSC00009.JPG">
            <a:extLst>
              <a:ext uri="{FF2B5EF4-FFF2-40B4-BE49-F238E27FC236}">
                <a16:creationId xmlns:a16="http://schemas.microsoft.com/office/drawing/2014/main" id="{A7244933-38C4-7211-C75E-F4D430CE583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088" y="404813"/>
            <a:ext cx="3529012"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feld 11">
            <a:extLst>
              <a:ext uri="{FF2B5EF4-FFF2-40B4-BE49-F238E27FC236}">
                <a16:creationId xmlns:a16="http://schemas.microsoft.com/office/drawing/2014/main" id="{9540A8F7-025A-C05D-0ACF-2E61EDFE92D7}"/>
              </a:ext>
            </a:extLst>
          </p:cNvPr>
          <p:cNvSpPr txBox="1">
            <a:spLocks noChangeArrowheads="1"/>
          </p:cNvSpPr>
          <p:nvPr/>
        </p:nvSpPr>
        <p:spPr bwMode="auto">
          <a:xfrm>
            <a:off x="1871663" y="58769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Ankunft</a:t>
            </a:r>
          </a:p>
        </p:txBody>
      </p:sp>
      <p:sp>
        <p:nvSpPr>
          <p:cNvPr id="76805" name="Textfeld 12">
            <a:extLst>
              <a:ext uri="{FF2B5EF4-FFF2-40B4-BE49-F238E27FC236}">
                <a16:creationId xmlns:a16="http://schemas.microsoft.com/office/drawing/2014/main" id="{84200978-0A73-B97A-3850-4E84FF416C6F}"/>
              </a:ext>
            </a:extLst>
          </p:cNvPr>
          <p:cNvSpPr txBox="1">
            <a:spLocks noChangeArrowheads="1"/>
          </p:cNvSpPr>
          <p:nvPr/>
        </p:nvSpPr>
        <p:spPr bwMode="auto">
          <a:xfrm>
            <a:off x="5688013" y="5876925"/>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1800">
                <a:solidFill>
                  <a:schemeClr val="bg1"/>
                </a:solidFill>
              </a:rPr>
              <a:t>1 Jahr später</a:t>
            </a:r>
          </a:p>
        </p:txBody>
      </p:sp>
      <p:sp>
        <p:nvSpPr>
          <p:cNvPr id="14" name="Rechteck 13">
            <a:extLst>
              <a:ext uri="{FF2B5EF4-FFF2-40B4-BE49-F238E27FC236}">
                <a16:creationId xmlns:a16="http://schemas.microsoft.com/office/drawing/2014/main" id="{2253E6EB-6162-5801-DCA3-D2065CF01140}"/>
              </a:ext>
            </a:extLst>
          </p:cNvPr>
          <p:cNvSpPr/>
          <p:nvPr/>
        </p:nvSpPr>
        <p:spPr>
          <a:xfrm>
            <a:off x="2232025" y="3573463"/>
            <a:ext cx="323850" cy="323850"/>
          </a:xfrm>
          <a:prstGeom prst="rect">
            <a:avLst/>
          </a:prstGeom>
          <a:solidFill>
            <a:srgbClr val="CC66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CH" dirty="0">
              <a:solidFill>
                <a:srgbClr val="FDA166"/>
              </a:solidFill>
            </a:endParaRPr>
          </a:p>
        </p:txBody>
      </p:sp>
      <p:pic>
        <p:nvPicPr>
          <p:cNvPr id="76807" name="Grafik 7" descr="DSC00881.JPG">
            <a:extLst>
              <a:ext uri="{FF2B5EF4-FFF2-40B4-BE49-F238E27FC236}">
                <a16:creationId xmlns:a16="http://schemas.microsoft.com/office/drawing/2014/main" id="{D3DFA8A1-0D92-96C7-D63B-7F9CD54D4AD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67225" y="390525"/>
            <a:ext cx="40513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Grafik 2" descr="DSC07424.JPG">
            <a:extLst>
              <a:ext uri="{FF2B5EF4-FFF2-40B4-BE49-F238E27FC236}">
                <a16:creationId xmlns:a16="http://schemas.microsoft.com/office/drawing/2014/main" id="{8DD2A06A-4264-C595-271B-E231B4577F7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4775" y="115888"/>
            <a:ext cx="36353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Grafik 7" descr="DSC07425.JPG">
            <a:extLst>
              <a:ext uri="{FF2B5EF4-FFF2-40B4-BE49-F238E27FC236}">
                <a16:creationId xmlns:a16="http://schemas.microsoft.com/office/drawing/2014/main" id="{AD54AAD7-E2E8-AAD3-2BD9-27DD7D02E2F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63938" y="3068638"/>
            <a:ext cx="5376862"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Grafik 1" descr="DSC07431.JPG">
            <a:extLst>
              <a:ext uri="{FF2B5EF4-FFF2-40B4-BE49-F238E27FC236}">
                <a16:creationId xmlns:a16="http://schemas.microsoft.com/office/drawing/2014/main" id="{4EFD3FF8-15C1-CC00-5268-D679CDFDC24E}"/>
              </a:ext>
            </a:extLst>
          </p:cNvPr>
          <p:cNvPicPr>
            <a:picLocks noChangeAspect="1"/>
          </p:cNvPicPr>
          <p:nvPr/>
        </p:nvPicPr>
        <p:blipFill>
          <a:blip r:embed="rId4" cstate="email">
            <a:extLst>
              <a:ext uri="{28A0092B-C50C-407E-A947-70E740481C1C}">
                <a14:useLocalDpi xmlns:a14="http://schemas.microsoft.com/office/drawing/2010/main"/>
              </a:ext>
            </a:extLst>
          </a:blip>
          <a:srcRect t="-5244"/>
          <a:stretch>
            <a:fillRect/>
          </a:stretch>
        </p:blipFill>
        <p:spPr bwMode="auto">
          <a:xfrm>
            <a:off x="215900" y="0"/>
            <a:ext cx="4860925"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feld 8">
            <a:extLst>
              <a:ext uri="{FF2B5EF4-FFF2-40B4-BE49-F238E27FC236}">
                <a16:creationId xmlns:a16="http://schemas.microsoft.com/office/drawing/2014/main" id="{5AF407B2-FCBE-B9FE-6457-943D194E3280}"/>
              </a:ext>
            </a:extLst>
          </p:cNvPr>
          <p:cNvSpPr txBox="1">
            <a:spLocks noChangeArrowheads="1"/>
          </p:cNvSpPr>
          <p:nvPr/>
        </p:nvSpPr>
        <p:spPr bwMode="auto">
          <a:xfrm>
            <a:off x="647700" y="4797425"/>
            <a:ext cx="24114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CH" altLang="de-DE" sz="2000">
                <a:solidFill>
                  <a:schemeClr val="bg1"/>
                </a:solidFill>
              </a:rPr>
              <a:t>Die tägliche Wundversorgung…</a:t>
            </a:r>
            <a:endParaRPr lang="de-DE" altLang="de-DE" sz="2000">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Grafik 4" descr="DSC01348.JPG">
            <a:extLst>
              <a:ext uri="{FF2B5EF4-FFF2-40B4-BE49-F238E27FC236}">
                <a16:creationId xmlns:a16="http://schemas.microsoft.com/office/drawing/2014/main" id="{50685A9B-2C7F-0506-61DD-4FA270953AD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38675" y="296863"/>
            <a:ext cx="4002088"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Grafik 5" descr="DSC01353.JPG">
            <a:extLst>
              <a:ext uri="{FF2B5EF4-FFF2-40B4-BE49-F238E27FC236}">
                <a16:creationId xmlns:a16="http://schemas.microsoft.com/office/drawing/2014/main" id="{1325E366-44D2-0C4B-7614-CC27E3A2373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238" y="296863"/>
            <a:ext cx="4143375"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Grafik 2">
            <a:extLst>
              <a:ext uri="{FF2B5EF4-FFF2-40B4-BE49-F238E27FC236}">
                <a16:creationId xmlns:a16="http://schemas.microsoft.com/office/drawing/2014/main" id="{B3DCA102-C987-B86F-E92A-31C2546C2F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0675" y="239713"/>
            <a:ext cx="4751388"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Grafik 4">
            <a:extLst>
              <a:ext uri="{FF2B5EF4-FFF2-40B4-BE49-F238E27FC236}">
                <a16:creationId xmlns:a16="http://schemas.microsoft.com/office/drawing/2014/main" id="{5C98F22B-0785-6F42-1733-9BDF1C6049B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271463"/>
            <a:ext cx="4732338" cy="631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2">
            <a:extLst>
              <a:ext uri="{FF2B5EF4-FFF2-40B4-BE49-F238E27FC236}">
                <a16:creationId xmlns:a16="http://schemas.microsoft.com/office/drawing/2014/main" id="{610C8DE7-EB4B-A299-5E57-1167C9861F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Grafik 2">
            <a:extLst>
              <a:ext uri="{FF2B5EF4-FFF2-40B4-BE49-F238E27FC236}">
                <a16:creationId xmlns:a16="http://schemas.microsoft.com/office/drawing/2014/main" id="{137F146F-2567-FC6B-9546-EDBE7FCD450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7488" y="522288"/>
            <a:ext cx="4354512"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Grafik 4">
            <a:extLst>
              <a:ext uri="{FF2B5EF4-FFF2-40B4-BE49-F238E27FC236}">
                <a16:creationId xmlns:a16="http://schemas.microsoft.com/office/drawing/2014/main" id="{878DC181-8585-6B33-4853-3A5D69A403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522288"/>
            <a:ext cx="4354513"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Grafik 6">
            <a:extLst>
              <a:ext uri="{FF2B5EF4-FFF2-40B4-BE49-F238E27FC236}">
                <a16:creationId xmlns:a16="http://schemas.microsoft.com/office/drawing/2014/main" id="{FF917E63-7FA1-78A0-5D24-FD8A24BBFC3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95625" y="3933825"/>
            <a:ext cx="2049463" cy="273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Grafik 4">
            <a:extLst>
              <a:ext uri="{FF2B5EF4-FFF2-40B4-BE49-F238E27FC236}">
                <a16:creationId xmlns:a16="http://schemas.microsoft.com/office/drawing/2014/main" id="{810E7084-1182-8B17-CBD6-C3E00BC323E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700" y="3717925"/>
            <a:ext cx="4687888"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Grafik 5">
            <a:extLst>
              <a:ext uri="{FF2B5EF4-FFF2-40B4-BE49-F238E27FC236}">
                <a16:creationId xmlns:a16="http://schemas.microsoft.com/office/drawing/2014/main" id="{478EC5DC-FCBA-D1EF-E582-53A992A5A90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803275"/>
            <a:ext cx="476885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Grafik 7">
            <a:extLst>
              <a:ext uri="{FF2B5EF4-FFF2-40B4-BE49-F238E27FC236}">
                <a16:creationId xmlns:a16="http://schemas.microsoft.com/office/drawing/2014/main" id="{5A16F165-FE45-9139-63EA-4122A1CF3A6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3413" y="803275"/>
            <a:ext cx="46878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Grafik 9">
            <a:extLst>
              <a:ext uri="{FF2B5EF4-FFF2-40B4-BE49-F238E27FC236}">
                <a16:creationId xmlns:a16="http://schemas.microsoft.com/office/drawing/2014/main" id="{F8C3BFEF-001C-1D24-8F1D-4C3DE170A60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3413" y="3817938"/>
            <a:ext cx="4687887"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itel 1">
            <a:extLst>
              <a:ext uri="{FF2B5EF4-FFF2-40B4-BE49-F238E27FC236}">
                <a16:creationId xmlns:a16="http://schemas.microsoft.com/office/drawing/2014/main" id="{63BD68B5-58D9-3751-458F-61C126EA12F0}"/>
              </a:ext>
            </a:extLst>
          </p:cNvPr>
          <p:cNvSpPr txBox="1">
            <a:spLocks/>
          </p:cNvSpPr>
          <p:nvPr/>
        </p:nvSpPr>
        <p:spPr bwMode="auto">
          <a:xfrm>
            <a:off x="436563" y="-20638"/>
            <a:ext cx="8642350" cy="908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de-DE" altLang="de-DE" sz="2800">
                <a:solidFill>
                  <a:srgbClr val="C52BBA"/>
                </a:solidFill>
                <a:cs typeface="Arial" panose="020B0604020202020204" pitchFamily="34" charset="0"/>
              </a:rPr>
              <a:t>Bau einer hauseigenen, kleinen Gesundheitsstation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Grafik 2">
            <a:extLst>
              <a:ext uri="{FF2B5EF4-FFF2-40B4-BE49-F238E27FC236}">
                <a16:creationId xmlns:a16="http://schemas.microsoft.com/office/drawing/2014/main" id="{856A3D49-9BB4-5AC3-6D97-A8C93E1D0DC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487363"/>
            <a:ext cx="34925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Grafik 4">
            <a:extLst>
              <a:ext uri="{FF2B5EF4-FFF2-40B4-BE49-F238E27FC236}">
                <a16:creationId xmlns:a16="http://schemas.microsoft.com/office/drawing/2014/main" id="{7E64A166-5B66-967A-4E39-60089F99617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065"/>
          <a:stretch>
            <a:fillRect/>
          </a:stretch>
        </p:blipFill>
        <p:spPr bwMode="auto">
          <a:xfrm>
            <a:off x="4967288" y="501650"/>
            <a:ext cx="34925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Grafik 6">
            <a:extLst>
              <a:ext uri="{FF2B5EF4-FFF2-40B4-BE49-F238E27FC236}">
                <a16:creationId xmlns:a16="http://schemas.microsoft.com/office/drawing/2014/main" id="{CDF4FB5B-80DA-E9AE-E862-1905AF0C6A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6400" y="3595688"/>
            <a:ext cx="3529013"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Grafik 8">
            <a:extLst>
              <a:ext uri="{FF2B5EF4-FFF2-40B4-BE49-F238E27FC236}">
                <a16:creationId xmlns:a16="http://schemas.microsoft.com/office/drawing/2014/main" id="{A4845897-EDE5-BA18-6C7E-2DD93222E17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87988" y="3521075"/>
            <a:ext cx="3255962"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Grafik 12">
            <a:extLst>
              <a:ext uri="{FF2B5EF4-FFF2-40B4-BE49-F238E27FC236}">
                <a16:creationId xmlns:a16="http://schemas.microsoft.com/office/drawing/2014/main" id="{AA2D843B-A859-CF25-7F67-A01E43ED75A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75025" y="296863"/>
            <a:ext cx="23177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Grafik 14">
            <a:extLst>
              <a:ext uri="{FF2B5EF4-FFF2-40B4-BE49-F238E27FC236}">
                <a16:creationId xmlns:a16="http://schemas.microsoft.com/office/drawing/2014/main" id="{C9C91A61-571A-87F1-3DE7-E2308FEFBD4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89338" y="3081338"/>
            <a:ext cx="19685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Grafik 16">
            <a:extLst>
              <a:ext uri="{FF2B5EF4-FFF2-40B4-BE49-F238E27FC236}">
                <a16:creationId xmlns:a16="http://schemas.microsoft.com/office/drawing/2014/main" id="{3553CB07-B6E4-C460-5820-79D8067F12D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362325" y="5189538"/>
            <a:ext cx="2589213"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Grafik 5" descr="DSC00508.JPG">
            <a:extLst>
              <a:ext uri="{FF2B5EF4-FFF2-40B4-BE49-F238E27FC236}">
                <a16:creationId xmlns:a16="http://schemas.microsoft.com/office/drawing/2014/main" id="{F8D09368-FE45-0203-9EB3-3311AE33787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7338" y="547688"/>
            <a:ext cx="579596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Grafik 3" descr="DSC06780.JPG">
            <a:extLst>
              <a:ext uri="{FF2B5EF4-FFF2-40B4-BE49-F238E27FC236}">
                <a16:creationId xmlns:a16="http://schemas.microsoft.com/office/drawing/2014/main" id="{8350329D-04E2-9800-BE72-6E6486424AF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87675" y="3644900"/>
            <a:ext cx="58610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Grafik 3" descr="DSC06459.JPG">
            <a:extLst>
              <a:ext uri="{FF2B5EF4-FFF2-40B4-BE49-F238E27FC236}">
                <a16:creationId xmlns:a16="http://schemas.microsoft.com/office/drawing/2014/main" id="{8C5E2909-AFAB-8939-6EAF-21BDD1600CA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11138"/>
            <a:ext cx="7583488"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Grafik 5" descr="DSC06455.JPG">
            <a:extLst>
              <a:ext uri="{FF2B5EF4-FFF2-40B4-BE49-F238E27FC236}">
                <a16:creationId xmlns:a16="http://schemas.microsoft.com/office/drawing/2014/main" id="{0942B909-2C06-6F90-50BF-98E9F5FAF967}"/>
              </a:ext>
            </a:extLst>
          </p:cNvPr>
          <p:cNvPicPr>
            <a:picLocks noChangeAspect="1"/>
          </p:cNvPicPr>
          <p:nvPr/>
        </p:nvPicPr>
        <p:blipFill>
          <a:blip r:embed="rId3" cstate="email">
            <a:extLst>
              <a:ext uri="{28A0092B-C50C-407E-A947-70E740481C1C}">
                <a14:useLocalDpi xmlns:a14="http://schemas.microsoft.com/office/drawing/2010/main"/>
              </a:ext>
            </a:extLst>
          </a:blip>
          <a:srcRect t="-31827"/>
          <a:stretch>
            <a:fillRect/>
          </a:stretch>
        </p:blipFill>
        <p:spPr bwMode="auto">
          <a:xfrm>
            <a:off x="3887788" y="1412875"/>
            <a:ext cx="5256212" cy="510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0801A5E6-D2B9-B1DF-FB82-D117747C3BA8}"/>
              </a:ext>
            </a:extLst>
          </p:cNvPr>
          <p:cNvSpPr txBox="1">
            <a:spLocks noChangeArrowheads="1"/>
          </p:cNvSpPr>
          <p:nvPr/>
        </p:nvSpPr>
        <p:spPr bwMode="auto">
          <a:xfrm>
            <a:off x="431800" y="2744788"/>
            <a:ext cx="8229600" cy="1143000"/>
          </a:xfrm>
          <a:prstGeom prst="rect">
            <a:avLst/>
          </a:prstGeom>
          <a:noFill/>
          <a:ln w="9525">
            <a:noFill/>
            <a:miter lim="800000"/>
            <a:headEnd/>
            <a:tailEnd/>
          </a:ln>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de-CH" sz="2800" dirty="0">
                <a:solidFill>
                  <a:srgbClr val="00B0F0"/>
                </a:solidFill>
                <a:latin typeface="+mj-lt"/>
              </a:rPr>
              <a:t>Der vierte grosse Meilenstein:</a:t>
            </a:r>
          </a:p>
          <a:p>
            <a:pPr algn="ctr" eaLnBrk="1" hangingPunct="1">
              <a:defRPr/>
            </a:pPr>
            <a:endParaRPr lang="de-CH" sz="2800" dirty="0">
              <a:solidFill>
                <a:srgbClr val="00B0F0"/>
              </a:solidFill>
              <a:latin typeface="+mj-lt"/>
            </a:endParaRPr>
          </a:p>
          <a:p>
            <a:pPr algn="ctr" eaLnBrk="1" hangingPunct="1">
              <a:defRPr/>
            </a:pPr>
            <a:r>
              <a:rPr lang="de-CH" sz="2800" dirty="0">
                <a:solidFill>
                  <a:srgbClr val="00B0F0"/>
                </a:solidFill>
                <a:latin typeface="+mj-lt"/>
              </a:rPr>
              <a:t>Miete einer dritten Liegenschaft und Gründung der ersten Jugend-WG</a:t>
            </a:r>
            <a:br>
              <a:rPr lang="de-CH" sz="2400" dirty="0">
                <a:solidFill>
                  <a:srgbClr val="41F616"/>
                </a:solidFill>
                <a:latin typeface="+mj-lt"/>
              </a:rPr>
            </a:br>
            <a:endParaRPr lang="de-DE" sz="2400" dirty="0">
              <a:solidFill>
                <a:srgbClr val="41F616"/>
              </a:solidFill>
              <a:latin typeface="+mj-lt"/>
            </a:endParaRPr>
          </a:p>
        </p:txBody>
      </p:sp>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Grafik 2">
            <a:extLst>
              <a:ext uri="{FF2B5EF4-FFF2-40B4-BE49-F238E27FC236}">
                <a16:creationId xmlns:a16="http://schemas.microsoft.com/office/drawing/2014/main" id="{F774D61D-CA38-EDF8-DC74-BE3E445436C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90575" y="1125538"/>
            <a:ext cx="7213600" cy="540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9CFFF58E-22E1-DA9F-2A0F-0D9F40FD21D9}"/>
              </a:ext>
            </a:extLst>
          </p:cNvPr>
          <p:cNvSpPr txBox="1">
            <a:spLocks noChangeArrowheads="1"/>
          </p:cNvSpPr>
          <p:nvPr/>
        </p:nvSpPr>
        <p:spPr>
          <a:xfrm>
            <a:off x="107950" y="0"/>
            <a:ext cx="8578850" cy="1692275"/>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FF33CC"/>
                </a:solidFill>
                <a:ea typeface="ＭＳ Ｐゴシック" panose="020B0600070205080204" pitchFamily="34" charset="-128"/>
              </a:rPr>
              <a:t>Ile de </a:t>
            </a:r>
            <a:r>
              <a:rPr lang="de-CH" altLang="de-DE" sz="3200" kern="0" dirty="0" err="1">
                <a:solidFill>
                  <a:srgbClr val="FF33CC"/>
                </a:solidFill>
                <a:ea typeface="ＭＳ Ｐゴシック" panose="020B0600070205080204" pitchFamily="34" charset="-128"/>
              </a:rPr>
              <a:t>l’Avenir</a:t>
            </a:r>
            <a:r>
              <a:rPr lang="de-CH" altLang="de-DE" sz="3200" kern="0" dirty="0">
                <a:solidFill>
                  <a:srgbClr val="FF33CC"/>
                </a:solidFill>
                <a:ea typeface="ＭＳ Ｐゴシック" panose="020B0600070205080204" pitchFamily="34" charset="-128"/>
              </a:rPr>
              <a:t> (Mädchen) vor der Renovation…</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E7FAA7-211F-D685-7274-5B55B8BD31B6}"/>
              </a:ext>
            </a:extLst>
          </p:cNvPr>
          <p:cNvSpPr txBox="1">
            <a:spLocks noChangeArrowheads="1"/>
          </p:cNvSpPr>
          <p:nvPr/>
        </p:nvSpPr>
        <p:spPr>
          <a:xfrm>
            <a:off x="179388" y="115888"/>
            <a:ext cx="8580437" cy="576262"/>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FF33CC"/>
                </a:solidFill>
                <a:ea typeface="ＭＳ Ｐゴシック" panose="020B0600070205080204" pitchFamily="34" charset="-128"/>
              </a:rPr>
              <a:t>…und nach der Renovation</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pic>
        <p:nvPicPr>
          <p:cNvPr id="89091" name="Grafik 2">
            <a:extLst>
              <a:ext uri="{FF2B5EF4-FFF2-40B4-BE49-F238E27FC236}">
                <a16:creationId xmlns:a16="http://schemas.microsoft.com/office/drawing/2014/main" id="{DF35F09A-D616-BAE7-6613-ECF305D474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835025"/>
            <a:ext cx="7875587"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Grafik 2">
            <a:extLst>
              <a:ext uri="{FF2B5EF4-FFF2-40B4-BE49-F238E27FC236}">
                <a16:creationId xmlns:a16="http://schemas.microsoft.com/office/drawing/2014/main" id="{7FBFA87E-FB1B-B683-DA43-D6795CA633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0825" y="260350"/>
            <a:ext cx="26797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Grafik 4">
            <a:extLst>
              <a:ext uri="{FF2B5EF4-FFF2-40B4-BE49-F238E27FC236}">
                <a16:creationId xmlns:a16="http://schemas.microsoft.com/office/drawing/2014/main" id="{15CD1461-BAFB-AAD5-EA5D-9C242E826E0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138" y="260350"/>
            <a:ext cx="284321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Grafik 6">
            <a:extLst>
              <a:ext uri="{FF2B5EF4-FFF2-40B4-BE49-F238E27FC236}">
                <a16:creationId xmlns:a16="http://schemas.microsoft.com/office/drawing/2014/main" id="{80DECB2A-A55A-66AD-538C-5190C9BA524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313" y="3883025"/>
            <a:ext cx="3887787"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Grafik 8">
            <a:extLst>
              <a:ext uri="{FF2B5EF4-FFF2-40B4-BE49-F238E27FC236}">
                <a16:creationId xmlns:a16="http://schemas.microsoft.com/office/drawing/2014/main" id="{2070CF58-DEAC-99DA-1F8C-F1084D67564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t="-15184"/>
          <a:stretch>
            <a:fillRect/>
          </a:stretch>
        </p:blipFill>
        <p:spPr bwMode="auto">
          <a:xfrm>
            <a:off x="4932363" y="3429000"/>
            <a:ext cx="33274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Grafik 10">
            <a:extLst>
              <a:ext uri="{FF2B5EF4-FFF2-40B4-BE49-F238E27FC236}">
                <a16:creationId xmlns:a16="http://schemas.microsoft.com/office/drawing/2014/main" id="{C510259C-6214-E7B2-539B-F4A9F418582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56325" y="260350"/>
            <a:ext cx="26797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Grafik 2">
            <a:extLst>
              <a:ext uri="{FF2B5EF4-FFF2-40B4-BE49-F238E27FC236}">
                <a16:creationId xmlns:a16="http://schemas.microsoft.com/office/drawing/2014/main" id="{D853013A-8841-28E9-0215-36D32E234D4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Grafik 2">
            <a:extLst>
              <a:ext uri="{FF2B5EF4-FFF2-40B4-BE49-F238E27FC236}">
                <a16:creationId xmlns:a16="http://schemas.microsoft.com/office/drawing/2014/main" id="{CD366173-B375-CE53-C1EA-E5745B9A35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Grafik 9">
            <a:extLst>
              <a:ext uri="{FF2B5EF4-FFF2-40B4-BE49-F238E27FC236}">
                <a16:creationId xmlns:a16="http://schemas.microsoft.com/office/drawing/2014/main" id="{97F9173E-CA74-7FC0-D453-91E4F6B1A6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43550" y="3429000"/>
            <a:ext cx="209391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Grafik 11">
            <a:extLst>
              <a:ext uri="{FF2B5EF4-FFF2-40B4-BE49-F238E27FC236}">
                <a16:creationId xmlns:a16="http://schemas.microsoft.com/office/drawing/2014/main" id="{7D5FDB96-AD4C-D9F9-895D-B27660B436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2375" y="139700"/>
            <a:ext cx="209708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43012E3E-0D02-F3FC-81C0-EBB79CEABB8F}"/>
              </a:ext>
            </a:extLst>
          </p:cNvPr>
          <p:cNvSpPr txBox="1">
            <a:spLocks noChangeArrowheads="1"/>
          </p:cNvSpPr>
          <p:nvPr/>
        </p:nvSpPr>
        <p:spPr>
          <a:xfrm>
            <a:off x="935038" y="2913063"/>
            <a:ext cx="2486025"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Balguissa</a:t>
            </a:r>
            <a:r>
              <a:rPr lang="de-CH" altLang="de-DE" sz="2000" kern="0" dirty="0">
                <a:solidFill>
                  <a:srgbClr val="FF33CC"/>
                </a:solidFill>
                <a:ea typeface="ＭＳ Ｐゴシック" panose="020B0600070205080204" pitchFamily="34" charset="-128"/>
              </a:rPr>
              <a:t>, 23 Jahre</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
        <p:nvSpPr>
          <p:cNvPr id="7" name="Rectangle 4">
            <a:extLst>
              <a:ext uri="{FF2B5EF4-FFF2-40B4-BE49-F238E27FC236}">
                <a16:creationId xmlns:a16="http://schemas.microsoft.com/office/drawing/2014/main" id="{5BF45525-D4E8-40BD-2253-65755370FC1C}"/>
              </a:ext>
            </a:extLst>
          </p:cNvPr>
          <p:cNvSpPr txBox="1">
            <a:spLocks noChangeArrowheads="1"/>
          </p:cNvSpPr>
          <p:nvPr/>
        </p:nvSpPr>
        <p:spPr>
          <a:xfrm>
            <a:off x="5348288" y="6318250"/>
            <a:ext cx="2484437"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Adama</a:t>
            </a:r>
            <a:r>
              <a:rPr lang="de-CH" altLang="de-DE" sz="2000" kern="0" dirty="0">
                <a:solidFill>
                  <a:srgbClr val="FF33CC"/>
                </a:solidFill>
                <a:ea typeface="ＭＳ Ｐゴシック" panose="020B0600070205080204" pitchFamily="34" charset="-128"/>
              </a:rPr>
              <a:t>, 22 Jahre</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
        <p:nvSpPr>
          <p:cNvPr id="8" name="Rectangle 4">
            <a:extLst>
              <a:ext uri="{FF2B5EF4-FFF2-40B4-BE49-F238E27FC236}">
                <a16:creationId xmlns:a16="http://schemas.microsoft.com/office/drawing/2014/main" id="{89EB0663-BC3D-1B3D-7FD0-25A900CB15A9}"/>
              </a:ext>
            </a:extLst>
          </p:cNvPr>
          <p:cNvSpPr txBox="1">
            <a:spLocks noChangeArrowheads="1"/>
          </p:cNvSpPr>
          <p:nvPr/>
        </p:nvSpPr>
        <p:spPr>
          <a:xfrm>
            <a:off x="1116013" y="6311900"/>
            <a:ext cx="2484437"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Awa</a:t>
            </a:r>
            <a:r>
              <a:rPr lang="de-CH" altLang="de-DE" sz="2000" kern="0" dirty="0">
                <a:solidFill>
                  <a:srgbClr val="FF33CC"/>
                </a:solidFill>
                <a:ea typeface="ＭＳ Ｐゴシック" panose="020B0600070205080204" pitchFamily="34" charset="-128"/>
              </a:rPr>
              <a:t>, 22 Jahre</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pic>
        <p:nvPicPr>
          <p:cNvPr id="92167" name="Grafik 2">
            <a:extLst>
              <a:ext uri="{FF2B5EF4-FFF2-40B4-BE49-F238E27FC236}">
                <a16:creationId xmlns:a16="http://schemas.microsoft.com/office/drawing/2014/main" id="{4C6F7BD7-D425-BAFA-69E7-51DE0565EA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150" y="165100"/>
            <a:ext cx="2119313"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Grafik 4">
            <a:extLst>
              <a:ext uri="{FF2B5EF4-FFF2-40B4-BE49-F238E27FC236}">
                <a16:creationId xmlns:a16="http://schemas.microsoft.com/office/drawing/2014/main" id="{5A540FD9-AA5E-E81D-407A-81785B24A2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22375" y="3476625"/>
            <a:ext cx="20955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Grafik 10">
            <a:extLst>
              <a:ext uri="{FF2B5EF4-FFF2-40B4-BE49-F238E27FC236}">
                <a16:creationId xmlns:a16="http://schemas.microsoft.com/office/drawing/2014/main" id="{34F41E18-4454-CF8A-A6C1-1E554A38F99E}"/>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18150" y="165100"/>
            <a:ext cx="2119313"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a:extLst>
              <a:ext uri="{FF2B5EF4-FFF2-40B4-BE49-F238E27FC236}">
                <a16:creationId xmlns:a16="http://schemas.microsoft.com/office/drawing/2014/main" id="{6B89D561-ABA1-D4F0-9E03-4B12DE1DDD73}"/>
              </a:ext>
            </a:extLst>
          </p:cNvPr>
          <p:cNvSpPr txBox="1">
            <a:spLocks noChangeArrowheads="1"/>
          </p:cNvSpPr>
          <p:nvPr/>
        </p:nvSpPr>
        <p:spPr>
          <a:xfrm>
            <a:off x="5334000" y="2884488"/>
            <a:ext cx="2486025" cy="406400"/>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2000" kern="0" dirty="0" err="1">
                <a:solidFill>
                  <a:srgbClr val="FF33CC"/>
                </a:solidFill>
                <a:ea typeface="ＭＳ Ｐゴシック" panose="020B0600070205080204" pitchFamily="34" charset="-128"/>
              </a:rPr>
              <a:t>Bibata</a:t>
            </a:r>
            <a:r>
              <a:rPr lang="de-CH" altLang="de-DE" sz="2000" kern="0" dirty="0">
                <a:solidFill>
                  <a:srgbClr val="FF33CC"/>
                </a:solidFill>
                <a:ea typeface="ＭＳ Ｐゴシック" panose="020B0600070205080204" pitchFamily="34" charset="-128"/>
              </a:rPr>
              <a:t>, 20 Jahre</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Grafik 2">
            <a:extLst>
              <a:ext uri="{FF2B5EF4-FFF2-40B4-BE49-F238E27FC236}">
                <a16:creationId xmlns:a16="http://schemas.microsoft.com/office/drawing/2014/main" id="{93288B6C-54E4-4B17-78E4-9277C97AF46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nhaltsplatzhalter 4">
            <a:extLst>
              <a:ext uri="{FF2B5EF4-FFF2-40B4-BE49-F238E27FC236}">
                <a16:creationId xmlns:a16="http://schemas.microsoft.com/office/drawing/2014/main" id="{A796288F-4CED-1557-667A-440ECEAD46C1}"/>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665163" y="1665288"/>
            <a:ext cx="7813675" cy="4395787"/>
          </a:xfrm>
        </p:spPr>
      </p:pic>
      <p:sp>
        <p:nvSpPr>
          <p:cNvPr id="6" name="Rectangle 4">
            <a:extLst>
              <a:ext uri="{FF2B5EF4-FFF2-40B4-BE49-F238E27FC236}">
                <a16:creationId xmlns:a16="http://schemas.microsoft.com/office/drawing/2014/main" id="{86ACF8F7-FEA6-7D6B-4EB9-8A3894B2A477}"/>
              </a:ext>
            </a:extLst>
          </p:cNvPr>
          <p:cNvSpPr txBox="1">
            <a:spLocks noChangeArrowheads="1"/>
          </p:cNvSpPr>
          <p:nvPr/>
        </p:nvSpPr>
        <p:spPr>
          <a:xfrm>
            <a:off x="1439863" y="512763"/>
            <a:ext cx="5940425" cy="1152525"/>
          </a:xfrm>
          <a:prstGeom prst="rect">
            <a:avLst/>
          </a:prstGeom>
          <a:noFill/>
        </p:spPr>
        <p:txBody>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3200" kern="0" dirty="0">
                <a:solidFill>
                  <a:srgbClr val="00B0F0"/>
                </a:solidFill>
                <a:ea typeface="ＭＳ Ｐゴシック" panose="020B0600070205080204" pitchFamily="34" charset="-128"/>
              </a:rPr>
              <a:t>Ile de </a:t>
            </a:r>
            <a:r>
              <a:rPr lang="de-CH" altLang="de-DE" sz="3200" kern="0" dirty="0" err="1">
                <a:solidFill>
                  <a:srgbClr val="00B0F0"/>
                </a:solidFill>
                <a:ea typeface="ＭＳ Ｐゴシック" panose="020B0600070205080204" pitchFamily="34" charset="-128"/>
              </a:rPr>
              <a:t>l’Avenir</a:t>
            </a:r>
            <a:r>
              <a:rPr lang="de-CH" altLang="de-DE" sz="3200" kern="0" dirty="0">
                <a:solidFill>
                  <a:srgbClr val="00B0F0"/>
                </a:solidFill>
                <a:ea typeface="ＭＳ Ｐゴシック" panose="020B0600070205080204" pitchFamily="34" charset="-128"/>
              </a:rPr>
              <a:t> (Jungs) </a:t>
            </a:r>
            <a:br>
              <a:rPr lang="de-DE" altLang="de-DE" sz="2400" kern="0" dirty="0">
                <a:solidFill>
                  <a:srgbClr val="15BF0D"/>
                </a:solidFill>
                <a:latin typeface="Chiller" panose="04020404031007020602" pitchFamily="82" charset="0"/>
                <a:ea typeface="ＭＳ Ｐゴシック" panose="020B0600070205080204" pitchFamily="34" charset="-128"/>
              </a:rPr>
            </a:br>
            <a:r>
              <a:rPr lang="de-DE" altLang="de-DE" sz="2400" kern="0" dirty="0">
                <a:solidFill>
                  <a:srgbClr val="39E739"/>
                </a:solidFill>
                <a:ea typeface="ＭＳ Ｐゴシック" panose="020B0600070205080204" pitchFamily="34" charset="-128"/>
              </a:rPr>
              <a:t>Ouagadougou</a:t>
            </a:r>
          </a:p>
        </p:txBody>
      </p:sp>
      <p:sp>
        <p:nvSpPr>
          <p:cNvPr id="94212" name="Textfeld 7">
            <a:extLst>
              <a:ext uri="{FF2B5EF4-FFF2-40B4-BE49-F238E27FC236}">
                <a16:creationId xmlns:a16="http://schemas.microsoft.com/office/drawing/2014/main" id="{8470C8E5-A3BF-524D-C344-2DB0DDDB0693}"/>
              </a:ext>
            </a:extLst>
          </p:cNvPr>
          <p:cNvSpPr txBox="1">
            <a:spLocks noChangeArrowheads="1"/>
          </p:cNvSpPr>
          <p:nvPr/>
        </p:nvSpPr>
        <p:spPr bwMode="auto">
          <a:xfrm>
            <a:off x="-1260475" y="7353300"/>
            <a:ext cx="2520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sz="1800"/>
              <a:t>Mamoudou, 23 Jahre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nhaltsplatzhalter 4">
            <a:extLst>
              <a:ext uri="{FF2B5EF4-FFF2-40B4-BE49-F238E27FC236}">
                <a16:creationId xmlns:a16="http://schemas.microsoft.com/office/drawing/2014/main" id="{ADCC2ABD-13C5-82B8-07FF-C92ED411F4D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88950" y="1844675"/>
            <a:ext cx="8166100" cy="4597400"/>
          </a:xfrm>
        </p:spPr>
      </p:pic>
      <p:pic>
        <p:nvPicPr>
          <p:cNvPr id="95235" name="Grafik 6">
            <a:extLst>
              <a:ext uri="{FF2B5EF4-FFF2-40B4-BE49-F238E27FC236}">
                <a16:creationId xmlns:a16="http://schemas.microsoft.com/office/drawing/2014/main" id="{6A99B4D7-6278-1B6D-F3BF-3E6569F90F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4038" y="176213"/>
            <a:ext cx="16129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Grafik 8">
            <a:extLst>
              <a:ext uri="{FF2B5EF4-FFF2-40B4-BE49-F238E27FC236}">
                <a16:creationId xmlns:a16="http://schemas.microsoft.com/office/drawing/2014/main" id="{55BC11BB-8143-4233-1CFE-2C355BC0BDF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r="-5093"/>
          <a:stretch>
            <a:fillRect/>
          </a:stretch>
        </p:blipFill>
        <p:spPr bwMode="auto">
          <a:xfrm>
            <a:off x="6659563" y="176213"/>
            <a:ext cx="17430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feld 10">
            <a:extLst>
              <a:ext uri="{FF2B5EF4-FFF2-40B4-BE49-F238E27FC236}">
                <a16:creationId xmlns:a16="http://schemas.microsoft.com/office/drawing/2014/main" id="{E18CBB43-02C2-6190-D170-B6EBE25BC970}"/>
              </a:ext>
            </a:extLst>
          </p:cNvPr>
          <p:cNvSpPr txBox="1">
            <a:spLocks noChangeArrowheads="1"/>
          </p:cNvSpPr>
          <p:nvPr/>
        </p:nvSpPr>
        <p:spPr bwMode="auto">
          <a:xfrm>
            <a:off x="3910013" y="2519363"/>
            <a:ext cx="2520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sz="1800">
                <a:solidFill>
                  <a:srgbClr val="002060"/>
                </a:solidFill>
              </a:rPr>
              <a:t>Mamoudou, 23 Jahre</a:t>
            </a:r>
          </a:p>
        </p:txBody>
      </p:sp>
      <p:sp>
        <p:nvSpPr>
          <p:cNvPr id="95238" name="Textfeld 11">
            <a:extLst>
              <a:ext uri="{FF2B5EF4-FFF2-40B4-BE49-F238E27FC236}">
                <a16:creationId xmlns:a16="http://schemas.microsoft.com/office/drawing/2014/main" id="{1E436C33-554A-8D56-5958-596B1BDA5ED1}"/>
              </a:ext>
            </a:extLst>
          </p:cNvPr>
          <p:cNvSpPr txBox="1">
            <a:spLocks noChangeArrowheads="1"/>
          </p:cNvSpPr>
          <p:nvPr/>
        </p:nvSpPr>
        <p:spPr bwMode="auto">
          <a:xfrm>
            <a:off x="6451600" y="2524125"/>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sz="1800">
                <a:solidFill>
                  <a:srgbClr val="002060"/>
                </a:solidFill>
              </a:rPr>
              <a:t>Ousséni, 21 Jahre</a:t>
            </a:r>
          </a:p>
        </p:txBody>
      </p:sp>
      <p:sp>
        <p:nvSpPr>
          <p:cNvPr id="95239" name="Textfeld 12">
            <a:extLst>
              <a:ext uri="{FF2B5EF4-FFF2-40B4-BE49-F238E27FC236}">
                <a16:creationId xmlns:a16="http://schemas.microsoft.com/office/drawing/2014/main" id="{D5880102-2CF0-140C-9E74-C7DF47CD645C}"/>
              </a:ext>
            </a:extLst>
          </p:cNvPr>
          <p:cNvSpPr txBox="1">
            <a:spLocks noChangeArrowheads="1"/>
          </p:cNvSpPr>
          <p:nvPr/>
        </p:nvSpPr>
        <p:spPr bwMode="auto">
          <a:xfrm>
            <a:off x="1389063" y="812800"/>
            <a:ext cx="18875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sz="2000">
                <a:solidFill>
                  <a:srgbClr val="39E739"/>
                </a:solidFill>
              </a:rPr>
              <a:t>2-Zimmer WG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E93FA9A1-F50B-FB7A-1474-2B33EE99FEA4}"/>
              </a:ext>
            </a:extLst>
          </p:cNvPr>
          <p:cNvSpPr txBox="1">
            <a:spLocks noChangeArrowheads="1"/>
          </p:cNvSpPr>
          <p:nvPr/>
        </p:nvSpPr>
        <p:spPr bwMode="auto">
          <a:xfrm>
            <a:off x="-396875" y="944563"/>
            <a:ext cx="9936163" cy="4572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de-CH" altLang="de-DE" sz="4000" kern="0" dirty="0">
                <a:solidFill>
                  <a:srgbClr val="FFC000"/>
                </a:solidFill>
                <a:ea typeface="ＭＳ Ｐゴシック" panose="020B0600070205080204" pitchFamily="34" charset="-128"/>
              </a:rPr>
              <a:t>Ausbildung/Studium</a:t>
            </a:r>
            <a:br>
              <a:rPr lang="de-DE" altLang="de-DE" sz="2400" kern="0" dirty="0">
                <a:solidFill>
                  <a:srgbClr val="15BF0D"/>
                </a:solidFill>
                <a:latin typeface="Chiller" panose="04020404031007020602" pitchFamily="82" charset="0"/>
                <a:ea typeface="ＭＳ Ｐゴシック" panose="020B0600070205080204" pitchFamily="34" charset="-128"/>
              </a:rPr>
            </a:br>
            <a:endParaRPr lang="de-DE" altLang="de-DE" sz="2400" kern="0" dirty="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rafik 4">
            <a:extLst>
              <a:ext uri="{FF2B5EF4-FFF2-40B4-BE49-F238E27FC236}">
                <a16:creationId xmlns:a16="http://schemas.microsoft.com/office/drawing/2014/main" id="{F164E6DC-8F10-5A50-28AA-1E9B4547E5D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60550" y="712788"/>
            <a:ext cx="5422900" cy="54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4FB21787-8541-30B7-8B9B-A704FCED276E}"/>
              </a:ext>
            </a:extLst>
          </p:cNvPr>
          <p:cNvSpPr txBox="1">
            <a:spLocks noChangeArrowheads="1"/>
          </p:cNvSpPr>
          <p:nvPr/>
        </p:nvSpPr>
        <p:spPr>
          <a:xfrm>
            <a:off x="2843213" y="179388"/>
            <a:ext cx="3457575" cy="455612"/>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FFFF00"/>
                </a:solidFill>
              </a:rPr>
              <a:t>Baccalauréat</a:t>
            </a:r>
            <a:r>
              <a:rPr lang="de-CH" altLang="de-DE" sz="2800" kern="0" dirty="0">
                <a:solidFill>
                  <a:srgbClr val="FFFF00"/>
                </a:solidFill>
              </a:rPr>
              <a:t> 2023</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7" name="Rectangle 4">
            <a:extLst>
              <a:ext uri="{FF2B5EF4-FFF2-40B4-BE49-F238E27FC236}">
                <a16:creationId xmlns:a16="http://schemas.microsoft.com/office/drawing/2014/main" id="{C8FC182E-4FA2-94B6-F9A9-1EF4FF92D93A}"/>
              </a:ext>
            </a:extLst>
          </p:cNvPr>
          <p:cNvSpPr txBox="1">
            <a:spLocks noChangeArrowheads="1"/>
          </p:cNvSpPr>
          <p:nvPr/>
        </p:nvSpPr>
        <p:spPr>
          <a:xfrm>
            <a:off x="1547813" y="6223000"/>
            <a:ext cx="8785225" cy="455613"/>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FFFF00"/>
                </a:solidFill>
              </a:rPr>
              <a:t>Ousséni</a:t>
            </a:r>
            <a:r>
              <a:rPr lang="de-CH" altLang="de-DE" sz="2800" kern="0" dirty="0">
                <a:solidFill>
                  <a:srgbClr val="FFFF00"/>
                </a:solidFill>
              </a:rPr>
              <a:t>, </a:t>
            </a:r>
            <a:r>
              <a:rPr lang="de-CH" altLang="de-DE" sz="2800" kern="0" dirty="0" err="1">
                <a:solidFill>
                  <a:srgbClr val="FFFF00"/>
                </a:solidFill>
              </a:rPr>
              <a:t>Maïmouna</a:t>
            </a:r>
            <a:r>
              <a:rPr lang="de-CH" altLang="de-DE" sz="2800" kern="0" dirty="0">
                <a:solidFill>
                  <a:srgbClr val="FFFF00"/>
                </a:solidFill>
              </a:rPr>
              <a:t> und </a:t>
            </a:r>
            <a:r>
              <a:rPr lang="de-CH" altLang="de-DE" sz="2800" kern="0" dirty="0" err="1">
                <a:solidFill>
                  <a:srgbClr val="FFFF00"/>
                </a:solidFill>
              </a:rPr>
              <a:t>Mamoudou</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Inhaltsplatzhalter 4">
            <a:extLst>
              <a:ext uri="{FF2B5EF4-FFF2-40B4-BE49-F238E27FC236}">
                <a16:creationId xmlns:a16="http://schemas.microsoft.com/office/drawing/2014/main" id="{B050B5F5-1375-3E44-8CEB-8EDFEF58378D}"/>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895850" y="1557338"/>
            <a:ext cx="2916238" cy="4500562"/>
          </a:xfrm>
        </p:spPr>
      </p:pic>
      <p:pic>
        <p:nvPicPr>
          <p:cNvPr id="98307" name="Grafik 6">
            <a:extLst>
              <a:ext uri="{FF2B5EF4-FFF2-40B4-BE49-F238E27FC236}">
                <a16:creationId xmlns:a16="http://schemas.microsoft.com/office/drawing/2014/main" id="{E63914BF-299D-3DA6-B2A4-40F3F997C45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6375" y="1557338"/>
            <a:ext cx="2916238"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a:extLst>
              <a:ext uri="{FF2B5EF4-FFF2-40B4-BE49-F238E27FC236}">
                <a16:creationId xmlns:a16="http://schemas.microsoft.com/office/drawing/2014/main" id="{42CFCE31-1FA0-D5BE-6967-CFBBF6144263}"/>
              </a:ext>
            </a:extLst>
          </p:cNvPr>
          <p:cNvSpPr txBox="1">
            <a:spLocks noChangeArrowheads="1"/>
          </p:cNvSpPr>
          <p:nvPr/>
        </p:nvSpPr>
        <p:spPr>
          <a:xfrm>
            <a:off x="2897188" y="573088"/>
            <a:ext cx="3457575" cy="455612"/>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FFFF00"/>
                </a:solidFill>
              </a:rPr>
              <a:t>Baccalauréat</a:t>
            </a:r>
            <a:r>
              <a:rPr lang="de-CH" altLang="de-DE" sz="2800" kern="0" dirty="0">
                <a:solidFill>
                  <a:srgbClr val="FFFF00"/>
                </a:solidFill>
              </a:rPr>
              <a:t> 2024</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0" name="Rectangle 4">
            <a:extLst>
              <a:ext uri="{FF2B5EF4-FFF2-40B4-BE49-F238E27FC236}">
                <a16:creationId xmlns:a16="http://schemas.microsoft.com/office/drawing/2014/main" id="{86A215D9-A3B4-72DD-1AAF-500C3BF1E655}"/>
              </a:ext>
            </a:extLst>
          </p:cNvPr>
          <p:cNvSpPr txBox="1">
            <a:spLocks noChangeArrowheads="1"/>
          </p:cNvSpPr>
          <p:nvPr/>
        </p:nvSpPr>
        <p:spPr>
          <a:xfrm>
            <a:off x="2555875" y="6064250"/>
            <a:ext cx="1141413" cy="455613"/>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FFFF00"/>
                </a:solidFill>
              </a:rPr>
              <a:t>Awa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1" name="Rectangle 4">
            <a:extLst>
              <a:ext uri="{FF2B5EF4-FFF2-40B4-BE49-F238E27FC236}">
                <a16:creationId xmlns:a16="http://schemas.microsoft.com/office/drawing/2014/main" id="{3FB09F61-DDF3-5ADC-8D70-5F619562546E}"/>
              </a:ext>
            </a:extLst>
          </p:cNvPr>
          <p:cNvSpPr txBox="1">
            <a:spLocks noChangeArrowheads="1"/>
          </p:cNvSpPr>
          <p:nvPr/>
        </p:nvSpPr>
        <p:spPr>
          <a:xfrm>
            <a:off x="5832475" y="6046788"/>
            <a:ext cx="1368425" cy="455612"/>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FFFF00"/>
                </a:solidFill>
              </a:rPr>
              <a:t>Limata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Grafik 2">
            <a:extLst>
              <a:ext uri="{FF2B5EF4-FFF2-40B4-BE49-F238E27FC236}">
                <a16:creationId xmlns:a16="http://schemas.microsoft.com/office/drawing/2014/main" id="{7FE9C46B-4407-1795-4FB3-858967BCD51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723900"/>
            <a:ext cx="3490912"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Grafik 4">
            <a:extLst>
              <a:ext uri="{FF2B5EF4-FFF2-40B4-BE49-F238E27FC236}">
                <a16:creationId xmlns:a16="http://schemas.microsoft.com/office/drawing/2014/main" id="{F20EC2A9-A4A3-0542-D734-F55B3A16CD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907"/>
          <a:stretch>
            <a:fillRect/>
          </a:stretch>
        </p:blipFill>
        <p:spPr bwMode="auto">
          <a:xfrm>
            <a:off x="4678363" y="723900"/>
            <a:ext cx="3490912" cy="553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FCDBB3C6-9799-2627-E2DE-0D24C4BEE8F0}"/>
              </a:ext>
            </a:extLst>
          </p:cNvPr>
          <p:cNvSpPr txBox="1">
            <a:spLocks noChangeArrowheads="1"/>
          </p:cNvSpPr>
          <p:nvPr/>
        </p:nvSpPr>
        <p:spPr>
          <a:xfrm>
            <a:off x="790575" y="6273800"/>
            <a:ext cx="7775575"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D818B3"/>
                </a:solidFill>
              </a:rPr>
              <a:t>Abschlussphase Ausbildung zur Pflegefachfrau</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5" name="Rectangle 4">
            <a:extLst>
              <a:ext uri="{FF2B5EF4-FFF2-40B4-BE49-F238E27FC236}">
                <a16:creationId xmlns:a16="http://schemas.microsoft.com/office/drawing/2014/main" id="{48B21C47-FD0E-17DE-E199-A5323E4D76A8}"/>
              </a:ext>
            </a:extLst>
          </p:cNvPr>
          <p:cNvSpPr txBox="1">
            <a:spLocks noChangeArrowheads="1"/>
          </p:cNvSpPr>
          <p:nvPr/>
        </p:nvSpPr>
        <p:spPr>
          <a:xfrm>
            <a:off x="3600450" y="96838"/>
            <a:ext cx="7127875"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D818B3"/>
                </a:solidFill>
              </a:rPr>
              <a:t>Balguissa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Grafik 2">
            <a:extLst>
              <a:ext uri="{FF2B5EF4-FFF2-40B4-BE49-F238E27FC236}">
                <a16:creationId xmlns:a16="http://schemas.microsoft.com/office/drawing/2014/main" id="{17FD714C-EDA2-37C9-40F4-B173AFE1FD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02363" y="1366838"/>
            <a:ext cx="2643187"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Grafik 4">
            <a:extLst>
              <a:ext uri="{FF2B5EF4-FFF2-40B4-BE49-F238E27FC236}">
                <a16:creationId xmlns:a16="http://schemas.microsoft.com/office/drawing/2014/main" id="{A6DB6C58-C121-C94D-552F-BAA2492F18A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7338" y="1366838"/>
            <a:ext cx="2771775"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Grafik 6">
            <a:extLst>
              <a:ext uri="{FF2B5EF4-FFF2-40B4-BE49-F238E27FC236}">
                <a16:creationId xmlns:a16="http://schemas.microsoft.com/office/drawing/2014/main" id="{B110AC3C-BF3F-E0C3-5886-450A07B20AB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40088" y="1366838"/>
            <a:ext cx="2770187"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feld 7">
            <a:extLst>
              <a:ext uri="{FF2B5EF4-FFF2-40B4-BE49-F238E27FC236}">
                <a16:creationId xmlns:a16="http://schemas.microsoft.com/office/drawing/2014/main" id="{0F3E275D-6F12-8177-D69F-66527ABCFC67}"/>
              </a:ext>
            </a:extLst>
          </p:cNvPr>
          <p:cNvSpPr txBox="1">
            <a:spLocks noChangeArrowheads="1"/>
          </p:cNvSpPr>
          <p:nvPr/>
        </p:nvSpPr>
        <p:spPr bwMode="auto">
          <a:xfrm>
            <a:off x="1079500" y="5157788"/>
            <a:ext cx="1439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a:solidFill>
                  <a:srgbClr val="D818B3"/>
                </a:solidFill>
              </a:rPr>
              <a:t>2022</a:t>
            </a:r>
          </a:p>
        </p:txBody>
      </p:sp>
      <p:sp>
        <p:nvSpPr>
          <p:cNvPr id="100358" name="Textfeld 10">
            <a:extLst>
              <a:ext uri="{FF2B5EF4-FFF2-40B4-BE49-F238E27FC236}">
                <a16:creationId xmlns:a16="http://schemas.microsoft.com/office/drawing/2014/main" id="{CE97DE82-8B8B-434C-F874-4F1FCE8B5D3C}"/>
              </a:ext>
            </a:extLst>
          </p:cNvPr>
          <p:cNvSpPr txBox="1">
            <a:spLocks noChangeArrowheads="1"/>
          </p:cNvSpPr>
          <p:nvPr/>
        </p:nvSpPr>
        <p:spPr bwMode="auto">
          <a:xfrm>
            <a:off x="4103688" y="5157788"/>
            <a:ext cx="1439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a:solidFill>
                  <a:srgbClr val="D818B3"/>
                </a:solidFill>
              </a:rPr>
              <a:t>2023</a:t>
            </a:r>
          </a:p>
        </p:txBody>
      </p:sp>
      <p:sp>
        <p:nvSpPr>
          <p:cNvPr id="100359" name="Textfeld 11">
            <a:extLst>
              <a:ext uri="{FF2B5EF4-FFF2-40B4-BE49-F238E27FC236}">
                <a16:creationId xmlns:a16="http://schemas.microsoft.com/office/drawing/2014/main" id="{92F96F98-DF85-1A4C-5279-E13808EAE48D}"/>
              </a:ext>
            </a:extLst>
          </p:cNvPr>
          <p:cNvSpPr txBox="1">
            <a:spLocks noChangeArrowheads="1"/>
          </p:cNvSpPr>
          <p:nvPr/>
        </p:nvSpPr>
        <p:spPr bwMode="auto">
          <a:xfrm>
            <a:off x="6948488" y="5157788"/>
            <a:ext cx="14398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a:solidFill>
                  <a:srgbClr val="D818B3"/>
                </a:solidFill>
              </a:rPr>
              <a:t>2024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Grafik 3">
            <a:extLst>
              <a:ext uri="{FF2B5EF4-FFF2-40B4-BE49-F238E27FC236}">
                <a16:creationId xmlns:a16="http://schemas.microsoft.com/office/drawing/2014/main" id="{C300870F-0275-974B-AC62-58CDD65DBC3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5" y="584200"/>
            <a:ext cx="753268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Grafik 1">
            <a:extLst>
              <a:ext uri="{FF2B5EF4-FFF2-40B4-BE49-F238E27FC236}">
                <a16:creationId xmlns:a16="http://schemas.microsoft.com/office/drawing/2014/main" id="{0B927191-5C11-2574-20D5-6603F4CDA2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02325" y="685800"/>
            <a:ext cx="32416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Grafik 5">
            <a:extLst>
              <a:ext uri="{FF2B5EF4-FFF2-40B4-BE49-F238E27FC236}">
                <a16:creationId xmlns:a16="http://schemas.microsoft.com/office/drawing/2014/main" id="{908FC0CA-E59C-8CE3-3E2C-A037A68231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2400" y="3429000"/>
            <a:ext cx="17526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a:extLst>
              <a:ext uri="{FF2B5EF4-FFF2-40B4-BE49-F238E27FC236}">
                <a16:creationId xmlns:a16="http://schemas.microsoft.com/office/drawing/2014/main" id="{DD77BED1-5504-B6F7-4B23-BDE5320D9BC3}"/>
              </a:ext>
            </a:extLst>
          </p:cNvPr>
          <p:cNvSpPr txBox="1">
            <a:spLocks noChangeArrowheads="1"/>
          </p:cNvSpPr>
          <p:nvPr/>
        </p:nvSpPr>
        <p:spPr>
          <a:xfrm>
            <a:off x="312738" y="5762625"/>
            <a:ext cx="8688387"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400" kern="0" dirty="0">
                <a:solidFill>
                  <a:srgbClr val="45F32D"/>
                </a:solidFill>
              </a:rPr>
              <a:t>Lehrabschlussprüfung als Automechaniker plus Fahrprüfung bestanden! Jetzt weiterführender Kurs für höheren Abschluss.</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0" name="Rectangle 4">
            <a:extLst>
              <a:ext uri="{FF2B5EF4-FFF2-40B4-BE49-F238E27FC236}">
                <a16:creationId xmlns:a16="http://schemas.microsoft.com/office/drawing/2014/main" id="{E75E0878-70D7-A5E9-56AF-0CA88EB755F3}"/>
              </a:ext>
            </a:extLst>
          </p:cNvPr>
          <p:cNvSpPr txBox="1">
            <a:spLocks noChangeArrowheads="1"/>
          </p:cNvSpPr>
          <p:nvPr/>
        </p:nvSpPr>
        <p:spPr>
          <a:xfrm>
            <a:off x="3671888" y="1588"/>
            <a:ext cx="5329237"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45F32D"/>
                </a:solidFill>
              </a:rPr>
              <a:t>Souleye</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1383" name="Grafik 7">
            <a:extLst>
              <a:ext uri="{FF2B5EF4-FFF2-40B4-BE49-F238E27FC236}">
                <a16:creationId xmlns:a16="http://schemas.microsoft.com/office/drawing/2014/main" id="{7F91D059-AAC9-405F-A53E-36385F3457F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40150" y="3213100"/>
            <a:ext cx="321310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Grafik 2">
            <a:extLst>
              <a:ext uri="{FF2B5EF4-FFF2-40B4-BE49-F238E27FC236}">
                <a16:creationId xmlns:a16="http://schemas.microsoft.com/office/drawing/2014/main" id="{8EA896E6-5163-F876-CC42-E269E0D9B3B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633538"/>
            <a:ext cx="91440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feld 3">
            <a:extLst>
              <a:ext uri="{FF2B5EF4-FFF2-40B4-BE49-F238E27FC236}">
                <a16:creationId xmlns:a16="http://schemas.microsoft.com/office/drawing/2014/main" id="{6D60B153-7658-B404-6EB1-7A1F8350F34D}"/>
              </a:ext>
            </a:extLst>
          </p:cNvPr>
          <p:cNvSpPr txBox="1">
            <a:spLocks noChangeArrowheads="1"/>
          </p:cNvSpPr>
          <p:nvPr/>
        </p:nvSpPr>
        <p:spPr bwMode="auto">
          <a:xfrm>
            <a:off x="2411413" y="620713"/>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CH" altLang="de-DE" sz="2800">
                <a:solidFill>
                  <a:srgbClr val="FFC000"/>
                </a:solidFill>
              </a:rPr>
              <a:t>Ankunft in Ouagadougou</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Grafik 2">
            <a:extLst>
              <a:ext uri="{FF2B5EF4-FFF2-40B4-BE49-F238E27FC236}">
                <a16:creationId xmlns:a16="http://schemas.microsoft.com/office/drawing/2014/main" id="{2EFF4C19-9D57-D93E-FEA7-47422371E8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7388" y="993775"/>
            <a:ext cx="365125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4">
            <a:extLst>
              <a:ext uri="{FF2B5EF4-FFF2-40B4-BE49-F238E27FC236}">
                <a16:creationId xmlns:a16="http://schemas.microsoft.com/office/drawing/2014/main" id="{81356328-A5AF-03FB-87CE-0DC669BAAF7A}"/>
              </a:ext>
            </a:extLst>
          </p:cNvPr>
          <p:cNvSpPr txBox="1">
            <a:spLocks noChangeArrowheads="1"/>
          </p:cNvSpPr>
          <p:nvPr/>
        </p:nvSpPr>
        <p:spPr>
          <a:xfrm>
            <a:off x="2862263" y="254000"/>
            <a:ext cx="3419475"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0070C0"/>
                </a:solidFill>
              </a:rPr>
              <a:t>Adama</a:t>
            </a:r>
            <a:r>
              <a:rPr lang="de-CH" altLang="de-DE" sz="2800" kern="0" dirty="0">
                <a:solidFill>
                  <a:srgbClr val="0070C0"/>
                </a:solidFill>
              </a:rPr>
              <a:t> und </a:t>
            </a:r>
            <a:r>
              <a:rPr lang="de-CH" altLang="de-DE" sz="2800" kern="0" dirty="0" err="1">
                <a:solidFill>
                  <a:srgbClr val="0070C0"/>
                </a:solidFill>
              </a:rPr>
              <a:t>Bibata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5" name="Rectangle 4">
            <a:extLst>
              <a:ext uri="{FF2B5EF4-FFF2-40B4-BE49-F238E27FC236}">
                <a16:creationId xmlns:a16="http://schemas.microsoft.com/office/drawing/2014/main" id="{78DAEE44-4ADE-98ED-0F3B-C06A349F091D}"/>
              </a:ext>
            </a:extLst>
          </p:cNvPr>
          <p:cNvSpPr txBox="1">
            <a:spLocks noChangeArrowheads="1"/>
          </p:cNvSpPr>
          <p:nvPr/>
        </p:nvSpPr>
        <p:spPr>
          <a:xfrm>
            <a:off x="1349375" y="6184900"/>
            <a:ext cx="7524750"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70C0"/>
                </a:solidFill>
              </a:rPr>
              <a:t>2. und 3. Ausbildungsjahr zur Schneiderin</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2405" name="Grafik 3">
            <a:extLst>
              <a:ext uri="{FF2B5EF4-FFF2-40B4-BE49-F238E27FC236}">
                <a16:creationId xmlns:a16="http://schemas.microsoft.com/office/drawing/2014/main" id="{EDC0B5D9-36C9-2B7D-47FC-EFBEE5D282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8061"/>
          <a:stretch>
            <a:fillRect/>
          </a:stretch>
        </p:blipFill>
        <p:spPr bwMode="auto">
          <a:xfrm>
            <a:off x="5367338" y="804863"/>
            <a:ext cx="27241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Grafik 6">
            <a:extLst>
              <a:ext uri="{FF2B5EF4-FFF2-40B4-BE49-F238E27FC236}">
                <a16:creationId xmlns:a16="http://schemas.microsoft.com/office/drawing/2014/main" id="{24AFEA36-A0AB-53E0-D5B0-C75F752CA7B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8375" y="2830513"/>
            <a:ext cx="212725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Grafik 6">
            <a:extLst>
              <a:ext uri="{FF2B5EF4-FFF2-40B4-BE49-F238E27FC236}">
                <a16:creationId xmlns:a16="http://schemas.microsoft.com/office/drawing/2014/main" id="{E0B1871A-14E4-F759-5906-5B029AF0159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r="-4294"/>
          <a:stretch>
            <a:fillRect/>
          </a:stretch>
        </p:blipFill>
        <p:spPr bwMode="auto">
          <a:xfrm>
            <a:off x="3917950" y="804863"/>
            <a:ext cx="177482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Grafik 8">
            <a:extLst>
              <a:ext uri="{FF2B5EF4-FFF2-40B4-BE49-F238E27FC236}">
                <a16:creationId xmlns:a16="http://schemas.microsoft.com/office/drawing/2014/main" id="{D3069555-DDFE-C6D4-3480-1AE265C8480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8363" y="3644900"/>
            <a:ext cx="185737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54111A3-9EF7-80A3-89CA-BCFDB0673283}"/>
              </a:ext>
            </a:extLst>
          </p:cNvPr>
          <p:cNvSpPr txBox="1">
            <a:spLocks noChangeArrowheads="1"/>
          </p:cNvSpPr>
          <p:nvPr/>
        </p:nvSpPr>
        <p:spPr>
          <a:xfrm>
            <a:off x="3635375" y="236538"/>
            <a:ext cx="3419475"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45F32D"/>
                </a:solidFill>
              </a:rPr>
              <a:t>Amadou</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3427" name="Grafik 2">
            <a:extLst>
              <a:ext uri="{FF2B5EF4-FFF2-40B4-BE49-F238E27FC236}">
                <a16:creationId xmlns:a16="http://schemas.microsoft.com/office/drawing/2014/main" id="{358DB55F-EEC8-04BD-7109-DBCA9EB36D3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450" y="917575"/>
            <a:ext cx="3084513"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083A4E7D-282A-A5FD-AED0-C8EDA3B979B3}"/>
              </a:ext>
            </a:extLst>
          </p:cNvPr>
          <p:cNvSpPr txBox="1">
            <a:spLocks noChangeArrowheads="1"/>
          </p:cNvSpPr>
          <p:nvPr/>
        </p:nvSpPr>
        <p:spPr>
          <a:xfrm>
            <a:off x="2016125" y="5949950"/>
            <a:ext cx="5327650"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45F32D"/>
                </a:solidFill>
              </a:rPr>
              <a:t>3.Ausbildungsjahr als Elektriker</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3429" name="Grafik 5">
            <a:extLst>
              <a:ext uri="{FF2B5EF4-FFF2-40B4-BE49-F238E27FC236}">
                <a16:creationId xmlns:a16="http://schemas.microsoft.com/office/drawing/2014/main" id="{39059AEE-0EB4-ABE3-C965-B6ABBABB8C7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925513"/>
            <a:ext cx="3089275" cy="215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Grafik 4">
            <a:extLst>
              <a:ext uri="{FF2B5EF4-FFF2-40B4-BE49-F238E27FC236}">
                <a16:creationId xmlns:a16="http://schemas.microsoft.com/office/drawing/2014/main" id="{F78F88AB-19A9-A178-9893-6F8DF8493A8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3232150"/>
            <a:ext cx="308451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Grafik 2">
            <a:extLst>
              <a:ext uri="{FF2B5EF4-FFF2-40B4-BE49-F238E27FC236}">
                <a16:creationId xmlns:a16="http://schemas.microsoft.com/office/drawing/2014/main" id="{107CB127-30DE-CC9D-37E5-962D744254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4213" y="1052513"/>
            <a:ext cx="237490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a:extLst>
              <a:ext uri="{FF2B5EF4-FFF2-40B4-BE49-F238E27FC236}">
                <a16:creationId xmlns:a16="http://schemas.microsoft.com/office/drawing/2014/main" id="{9A801A01-6CE9-0E23-53AF-AF87D8F1DBC5}"/>
              </a:ext>
            </a:extLst>
          </p:cNvPr>
          <p:cNvSpPr txBox="1">
            <a:spLocks noChangeArrowheads="1"/>
          </p:cNvSpPr>
          <p:nvPr/>
        </p:nvSpPr>
        <p:spPr>
          <a:xfrm>
            <a:off x="1800225" y="6210300"/>
            <a:ext cx="6769100" cy="455613"/>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92D050"/>
                </a:solidFill>
              </a:rPr>
              <a:t>1. Ausbildungsjahr als Schmied</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5" name="Rectangle 4">
            <a:extLst>
              <a:ext uri="{FF2B5EF4-FFF2-40B4-BE49-F238E27FC236}">
                <a16:creationId xmlns:a16="http://schemas.microsoft.com/office/drawing/2014/main" id="{05DFF17E-23A0-4E6F-E10B-9CBF2F469E23}"/>
              </a:ext>
            </a:extLst>
          </p:cNvPr>
          <p:cNvSpPr txBox="1">
            <a:spLocks noChangeArrowheads="1"/>
          </p:cNvSpPr>
          <p:nvPr/>
        </p:nvSpPr>
        <p:spPr>
          <a:xfrm>
            <a:off x="3167063" y="192088"/>
            <a:ext cx="6769100" cy="45402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92D050"/>
                </a:solidFill>
              </a:rPr>
              <a:t>Moussa (Vieux)</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4453" name="Grafik 6">
            <a:extLst>
              <a:ext uri="{FF2B5EF4-FFF2-40B4-BE49-F238E27FC236}">
                <a16:creationId xmlns:a16="http://schemas.microsoft.com/office/drawing/2014/main" id="{92EF92D1-634D-B953-82A5-26DC0B31B1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3825" y="1038225"/>
            <a:ext cx="4481513"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4" name="Grafik 8">
            <a:extLst>
              <a:ext uri="{FF2B5EF4-FFF2-40B4-BE49-F238E27FC236}">
                <a16:creationId xmlns:a16="http://schemas.microsoft.com/office/drawing/2014/main" id="{D40169FF-9F43-D330-C2E1-BCF44F77D9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91125" y="3990975"/>
            <a:ext cx="2900363"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Grafik 2">
            <a:extLst>
              <a:ext uri="{FF2B5EF4-FFF2-40B4-BE49-F238E27FC236}">
                <a16:creationId xmlns:a16="http://schemas.microsoft.com/office/drawing/2014/main" id="{E3EB68D2-121D-71A8-82B6-5064EF29562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68425" y="4008438"/>
            <a:ext cx="3382963"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603B416-5E98-518C-8203-074607890024}"/>
              </a:ext>
            </a:extLst>
          </p:cNvPr>
          <p:cNvSpPr txBox="1">
            <a:spLocks noChangeArrowheads="1"/>
          </p:cNvSpPr>
          <p:nvPr/>
        </p:nvSpPr>
        <p:spPr>
          <a:xfrm>
            <a:off x="2303463" y="88900"/>
            <a:ext cx="5329237"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45F32D"/>
                </a:solidFill>
              </a:rPr>
              <a:t>Mamoudou</a:t>
            </a:r>
            <a:r>
              <a:rPr lang="de-CH" altLang="de-DE" sz="2800" kern="0" dirty="0">
                <a:solidFill>
                  <a:srgbClr val="45F32D"/>
                </a:solidFill>
              </a:rPr>
              <a:t> und </a:t>
            </a:r>
            <a:r>
              <a:rPr lang="de-CH" altLang="de-DE" sz="2800" kern="0" dirty="0" err="1">
                <a:solidFill>
                  <a:srgbClr val="45F32D"/>
                </a:solidFill>
              </a:rPr>
              <a:t>Ousséni</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5475" name="Grafik 5">
            <a:extLst>
              <a:ext uri="{FF2B5EF4-FFF2-40B4-BE49-F238E27FC236}">
                <a16:creationId xmlns:a16="http://schemas.microsoft.com/office/drawing/2014/main" id="{19C1BAF2-FCBF-FB16-32C0-18DCECA082A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01788" y="2673350"/>
            <a:ext cx="5724525"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Grafik 9">
            <a:extLst>
              <a:ext uri="{FF2B5EF4-FFF2-40B4-BE49-F238E27FC236}">
                <a16:creationId xmlns:a16="http://schemas.microsoft.com/office/drawing/2014/main" id="{19538FF8-5005-726A-5307-48233BD99F9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9950" y="769938"/>
            <a:ext cx="2006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Grafik 11">
            <a:extLst>
              <a:ext uri="{FF2B5EF4-FFF2-40B4-BE49-F238E27FC236}">
                <a16:creationId xmlns:a16="http://schemas.microsoft.com/office/drawing/2014/main" id="{17291A6D-2F6D-0C29-23FB-DAC6E6DEEEB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49513" y="692150"/>
            <a:ext cx="1716087"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a:extLst>
              <a:ext uri="{FF2B5EF4-FFF2-40B4-BE49-F238E27FC236}">
                <a16:creationId xmlns:a16="http://schemas.microsoft.com/office/drawing/2014/main" id="{CFDA4408-818D-19AE-FC7E-A9EF3EF86B75}"/>
              </a:ext>
            </a:extLst>
          </p:cNvPr>
          <p:cNvSpPr txBox="1">
            <a:spLocks noChangeArrowheads="1"/>
          </p:cNvSpPr>
          <p:nvPr/>
        </p:nvSpPr>
        <p:spPr>
          <a:xfrm>
            <a:off x="1763713" y="5961063"/>
            <a:ext cx="8688387"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a:solidFill>
                  <a:srgbClr val="45F32D"/>
                </a:solidFill>
              </a:rPr>
              <a:t>Technische Hochschule ESTA Ouagadougou</a:t>
            </a:r>
          </a:p>
          <a:p>
            <a:pPr eaLnBrk="1" hangingPunct="1">
              <a:defRPr/>
            </a:pPr>
            <a:r>
              <a:rPr lang="de-CH" altLang="de-DE" sz="2000" kern="0" dirty="0">
                <a:solidFill>
                  <a:srgbClr val="FFFF00"/>
                </a:solidFill>
                <a:latin typeface="+mn-lt"/>
              </a:rPr>
              <a:t>E</a:t>
            </a:r>
            <a:r>
              <a:rPr lang="de-CH" altLang="de-DE" sz="2000" kern="0" dirty="0">
                <a:solidFill>
                  <a:srgbClr val="45F32D"/>
                </a:solidFill>
                <a:latin typeface="+mn-lt"/>
              </a:rPr>
              <a:t>cole </a:t>
            </a:r>
            <a:r>
              <a:rPr lang="de-CH" altLang="de-DE" sz="2000" kern="0" dirty="0">
                <a:solidFill>
                  <a:srgbClr val="FFFF00"/>
                </a:solidFill>
                <a:latin typeface="+mn-lt"/>
              </a:rPr>
              <a:t>S</a:t>
            </a:r>
            <a:r>
              <a:rPr lang="de-CH" altLang="de-DE" sz="2000" kern="0" dirty="0">
                <a:solidFill>
                  <a:srgbClr val="45F32D"/>
                </a:solidFill>
                <a:latin typeface="+mn-lt"/>
              </a:rPr>
              <a:t>upérieure des </a:t>
            </a:r>
            <a:r>
              <a:rPr lang="de-CH" altLang="de-DE" sz="2000" kern="0" dirty="0" err="1">
                <a:solidFill>
                  <a:srgbClr val="FFFF00"/>
                </a:solidFill>
                <a:latin typeface="+mn-lt"/>
              </a:rPr>
              <a:t>T</a:t>
            </a:r>
            <a:r>
              <a:rPr lang="de-CH" altLang="de-DE" sz="2000" kern="0" dirty="0" err="1">
                <a:solidFill>
                  <a:srgbClr val="45F32D"/>
                </a:solidFill>
                <a:latin typeface="+mn-lt"/>
              </a:rPr>
              <a:t>echniques</a:t>
            </a:r>
            <a:r>
              <a:rPr lang="de-CH" altLang="de-DE" sz="2000" kern="0" dirty="0">
                <a:solidFill>
                  <a:srgbClr val="45F32D"/>
                </a:solidFill>
                <a:latin typeface="+mn-lt"/>
              </a:rPr>
              <a:t> </a:t>
            </a:r>
            <a:r>
              <a:rPr lang="de-CH" altLang="de-DE" sz="2000" kern="0" dirty="0" err="1">
                <a:solidFill>
                  <a:srgbClr val="FFFF00"/>
                </a:solidFill>
                <a:latin typeface="+mn-lt"/>
              </a:rPr>
              <a:t>A</a:t>
            </a:r>
            <a:r>
              <a:rPr lang="de-CH" altLang="de-DE" sz="2000" kern="0" dirty="0" err="1">
                <a:solidFill>
                  <a:srgbClr val="45F32D"/>
                </a:solidFill>
                <a:latin typeface="+mn-lt"/>
              </a:rPr>
              <a:t>vancées</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05479" name="Rechteck 5">
            <a:extLst>
              <a:ext uri="{FF2B5EF4-FFF2-40B4-BE49-F238E27FC236}">
                <a16:creationId xmlns:a16="http://schemas.microsoft.com/office/drawing/2014/main" id="{E11CDDA6-188E-4061-F684-84C283B14171}"/>
              </a:ext>
            </a:extLst>
          </p:cNvPr>
          <p:cNvSpPr>
            <a:spLocks noChangeArrowheads="1"/>
          </p:cNvSpPr>
          <p:nvPr/>
        </p:nvSpPr>
        <p:spPr bwMode="auto">
          <a:xfrm>
            <a:off x="719138" y="1382713"/>
            <a:ext cx="1584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800">
                <a:solidFill>
                  <a:srgbClr val="45F32D"/>
                </a:solidFill>
              </a:rPr>
              <a:t>2. Jahr</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Grafik 1">
            <a:extLst>
              <a:ext uri="{FF2B5EF4-FFF2-40B4-BE49-F238E27FC236}">
                <a16:creationId xmlns:a16="http://schemas.microsoft.com/office/drawing/2014/main" id="{5296A996-F599-23B4-3FA1-225DE26746D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5600" y="1033463"/>
            <a:ext cx="2520950" cy="447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Grafik 3">
            <a:extLst>
              <a:ext uri="{FF2B5EF4-FFF2-40B4-BE49-F238E27FC236}">
                <a16:creationId xmlns:a16="http://schemas.microsoft.com/office/drawing/2014/main" id="{99C8607B-297A-A95C-4402-5D2749C73C0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5963" y="728663"/>
            <a:ext cx="318452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Grafik 5">
            <a:extLst>
              <a:ext uri="{FF2B5EF4-FFF2-40B4-BE49-F238E27FC236}">
                <a16:creationId xmlns:a16="http://schemas.microsoft.com/office/drawing/2014/main" id="{CC8FE8DD-CC2E-B396-EDF6-313762B76F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35250" y="847725"/>
            <a:ext cx="3402013"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1" name="Grafik 7">
            <a:extLst>
              <a:ext uri="{FF2B5EF4-FFF2-40B4-BE49-F238E27FC236}">
                <a16:creationId xmlns:a16="http://schemas.microsoft.com/office/drawing/2014/main" id="{062057E1-B271-8C7E-B797-079C4EE28BC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84438" y="3824288"/>
            <a:ext cx="38957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a:extLst>
              <a:ext uri="{FF2B5EF4-FFF2-40B4-BE49-F238E27FC236}">
                <a16:creationId xmlns:a16="http://schemas.microsoft.com/office/drawing/2014/main" id="{DD248C63-5D08-20C0-4937-0DDDCD889C93}"/>
              </a:ext>
            </a:extLst>
          </p:cNvPr>
          <p:cNvSpPr txBox="1">
            <a:spLocks noChangeArrowheads="1"/>
          </p:cNvSpPr>
          <p:nvPr/>
        </p:nvSpPr>
        <p:spPr>
          <a:xfrm>
            <a:off x="3716338" y="3067050"/>
            <a:ext cx="5329237"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B0F0"/>
                </a:solidFill>
              </a:rPr>
              <a:t>ESTA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BC77ABF-9FC0-172C-5E86-D1056E3693C4}"/>
              </a:ext>
            </a:extLst>
          </p:cNvPr>
          <p:cNvSpPr txBox="1">
            <a:spLocks noChangeArrowheads="1"/>
          </p:cNvSpPr>
          <p:nvPr/>
        </p:nvSpPr>
        <p:spPr>
          <a:xfrm>
            <a:off x="3600450" y="96838"/>
            <a:ext cx="1943100"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D818B3"/>
                </a:solidFill>
              </a:rPr>
              <a:t>Maimouna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5" name="Rectangle 4">
            <a:extLst>
              <a:ext uri="{FF2B5EF4-FFF2-40B4-BE49-F238E27FC236}">
                <a16:creationId xmlns:a16="http://schemas.microsoft.com/office/drawing/2014/main" id="{EB1FDD39-10A4-173A-E110-27D6B4B69CBB}"/>
              </a:ext>
            </a:extLst>
          </p:cNvPr>
          <p:cNvSpPr txBox="1">
            <a:spLocks noChangeArrowheads="1"/>
          </p:cNvSpPr>
          <p:nvPr/>
        </p:nvSpPr>
        <p:spPr>
          <a:xfrm>
            <a:off x="144463" y="5440363"/>
            <a:ext cx="8855075" cy="1319212"/>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D818B3"/>
                </a:solidFill>
              </a:rPr>
              <a:t>2. Ausbildungsjahr zur med. techn. </a:t>
            </a:r>
            <a:r>
              <a:rPr lang="de-CH" altLang="de-DE" sz="2800" kern="0" dirty="0" err="1">
                <a:solidFill>
                  <a:srgbClr val="D818B3"/>
                </a:solidFill>
              </a:rPr>
              <a:t>Radiologiefachfrau</a:t>
            </a:r>
            <a:r>
              <a:rPr lang="de-CH" altLang="de-DE" sz="2800" kern="0" dirty="0">
                <a:solidFill>
                  <a:srgbClr val="D818B3"/>
                </a:solidFill>
              </a:rPr>
              <a:t> </a:t>
            </a:r>
            <a:br>
              <a:rPr lang="de-DE" altLang="de-DE" sz="2400" kern="0" dirty="0">
                <a:solidFill>
                  <a:srgbClr val="15BF0D"/>
                </a:solidFill>
                <a:latin typeface="Chiller" panose="04020404031007020602" pitchFamily="82" charset="0"/>
              </a:rPr>
            </a:br>
            <a:r>
              <a:rPr lang="de-DE" altLang="de-DE" sz="2400" kern="0" dirty="0">
                <a:solidFill>
                  <a:srgbClr val="00B0F0"/>
                </a:solidFill>
                <a:latin typeface="+mn-lt"/>
              </a:rPr>
              <a:t>MEER = </a:t>
            </a:r>
            <a:r>
              <a:rPr lang="de-DE" altLang="de-DE" sz="2400" kern="0" dirty="0" err="1">
                <a:solidFill>
                  <a:srgbClr val="00B0F0"/>
                </a:solidFill>
                <a:latin typeface="+mn-lt"/>
              </a:rPr>
              <a:t>Manipulatrice</a:t>
            </a:r>
            <a:r>
              <a:rPr lang="de-DE" altLang="de-DE" sz="2400" kern="0" dirty="0">
                <a:solidFill>
                  <a:srgbClr val="00B0F0"/>
                </a:solidFill>
                <a:latin typeface="+mn-lt"/>
              </a:rPr>
              <a:t> </a:t>
            </a:r>
            <a:r>
              <a:rPr lang="de-DE" altLang="de-DE" sz="2400" kern="0" dirty="0" err="1">
                <a:solidFill>
                  <a:srgbClr val="00B0F0"/>
                </a:solidFill>
                <a:latin typeface="+mn-lt"/>
              </a:rPr>
              <a:t>d‘Etat</a:t>
            </a:r>
            <a:r>
              <a:rPr lang="de-DE" altLang="de-DE" sz="2400" kern="0" dirty="0">
                <a:solidFill>
                  <a:srgbClr val="00B0F0"/>
                </a:solidFill>
                <a:latin typeface="+mn-lt"/>
              </a:rPr>
              <a:t> en Electroradiologie </a:t>
            </a:r>
            <a:r>
              <a:rPr lang="de-DE" altLang="de-DE" sz="2400" kern="0" dirty="0" err="1">
                <a:solidFill>
                  <a:srgbClr val="00B0F0"/>
                </a:solidFill>
                <a:latin typeface="+mn-lt"/>
              </a:rPr>
              <a:t>médicale</a:t>
            </a:r>
            <a:endParaRPr lang="de-DE" altLang="de-DE" sz="2400" kern="0" dirty="0">
              <a:solidFill>
                <a:srgbClr val="00B0F0"/>
              </a:solidFill>
              <a:latin typeface="+mn-lt"/>
            </a:endParaRPr>
          </a:p>
          <a:p>
            <a:pPr eaLnBrk="1" hangingPunct="1">
              <a:defRPr/>
            </a:pPr>
            <a:r>
              <a:rPr lang="de-DE" altLang="de-DE" sz="2400" kern="0" dirty="0">
                <a:solidFill>
                  <a:srgbClr val="39E739"/>
                </a:solidFill>
                <a:latin typeface="+mn-lt"/>
              </a:rPr>
              <a:t>		   Gastfamilie in Ouagadougou</a:t>
            </a:r>
            <a:endParaRPr lang="de-DE" altLang="de-DE" sz="2400" kern="0" dirty="0">
              <a:solidFill>
                <a:srgbClr val="39E739"/>
              </a:solidFill>
              <a:latin typeface="Chiller" panose="04020404031007020602" pitchFamily="82" charset="0"/>
            </a:endParaRPr>
          </a:p>
        </p:txBody>
      </p:sp>
      <p:pic>
        <p:nvPicPr>
          <p:cNvPr id="107524" name="Grafik 8">
            <a:extLst>
              <a:ext uri="{FF2B5EF4-FFF2-40B4-BE49-F238E27FC236}">
                <a16:creationId xmlns:a16="http://schemas.microsoft.com/office/drawing/2014/main" id="{E25A36AE-C54B-AC90-8642-DAA4E9AB902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35188" y="687388"/>
            <a:ext cx="46688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Grafik 2">
            <a:extLst>
              <a:ext uri="{FF2B5EF4-FFF2-40B4-BE49-F238E27FC236}">
                <a16:creationId xmlns:a16="http://schemas.microsoft.com/office/drawing/2014/main" id="{B03A6A6C-6FA6-7E11-EB3D-1DE1EE4D80E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113" y="496888"/>
            <a:ext cx="2879725"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Grafik 6">
            <a:extLst>
              <a:ext uri="{FF2B5EF4-FFF2-40B4-BE49-F238E27FC236}">
                <a16:creationId xmlns:a16="http://schemas.microsoft.com/office/drawing/2014/main" id="{0B6E2690-8D26-50F3-A81F-1B4E891AC57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7763" y="287338"/>
            <a:ext cx="2625725"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Grafik 10">
            <a:extLst>
              <a:ext uri="{FF2B5EF4-FFF2-40B4-BE49-F238E27FC236}">
                <a16:creationId xmlns:a16="http://schemas.microsoft.com/office/drawing/2014/main" id="{DE6F1BFA-9B27-B3C7-5CE9-CD1D7B59D56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6675" y="2776538"/>
            <a:ext cx="239395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D33735-DB48-B958-C45A-C1C954962F13}"/>
              </a:ext>
            </a:extLst>
          </p:cNvPr>
          <p:cNvSpPr txBox="1">
            <a:spLocks noChangeArrowheads="1"/>
          </p:cNvSpPr>
          <p:nvPr/>
        </p:nvSpPr>
        <p:spPr>
          <a:xfrm>
            <a:off x="3887788" y="152400"/>
            <a:ext cx="7127875"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D818B3"/>
                </a:solidFill>
              </a:rPr>
              <a:t>Awa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08547" name="Grafik 3">
            <a:extLst>
              <a:ext uri="{FF2B5EF4-FFF2-40B4-BE49-F238E27FC236}">
                <a16:creationId xmlns:a16="http://schemas.microsoft.com/office/drawing/2014/main" id="{997F6FB7-9342-F33B-2F25-F646ED5ABC0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4475" y="728663"/>
            <a:ext cx="2682875"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Grafik 5">
            <a:extLst>
              <a:ext uri="{FF2B5EF4-FFF2-40B4-BE49-F238E27FC236}">
                <a16:creationId xmlns:a16="http://schemas.microsoft.com/office/drawing/2014/main" id="{4B7FB4CD-1168-A7F0-2AC6-F58F8CE7ED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11488" y="9271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Grafik 7">
            <a:extLst>
              <a:ext uri="{FF2B5EF4-FFF2-40B4-BE49-F238E27FC236}">
                <a16:creationId xmlns:a16="http://schemas.microsoft.com/office/drawing/2014/main" id="{0180C184-9C76-74C1-BEE0-D0AD3A9DF8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9950" y="927100"/>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Grafik 9">
            <a:extLst>
              <a:ext uri="{FF2B5EF4-FFF2-40B4-BE49-F238E27FC236}">
                <a16:creationId xmlns:a16="http://schemas.microsoft.com/office/drawing/2014/main" id="{074229DE-227A-B15C-BDDE-ABFBDDD437C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91025" y="3132138"/>
            <a:ext cx="3887788"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E31E2DC8-6EF8-9715-AEDB-EA76B4DB29E3}"/>
              </a:ext>
            </a:extLst>
          </p:cNvPr>
          <p:cNvSpPr txBox="1">
            <a:spLocks noChangeArrowheads="1"/>
          </p:cNvSpPr>
          <p:nvPr/>
        </p:nvSpPr>
        <p:spPr>
          <a:xfrm>
            <a:off x="0" y="6230938"/>
            <a:ext cx="9324975" cy="369887"/>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a:solidFill>
                  <a:srgbClr val="D818B3"/>
                </a:solidFill>
              </a:rPr>
              <a:t>Start der Ausbildung zur Biomedizinischen Analytikerin (Labor) in </a:t>
            </a:r>
            <a:r>
              <a:rPr lang="de-CH" altLang="de-DE" sz="2000" kern="0" dirty="0" err="1">
                <a:solidFill>
                  <a:srgbClr val="D818B3"/>
                </a:solidFill>
              </a:rPr>
              <a:t>Ouahigouya</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2" name="Rectangle 4">
            <a:extLst>
              <a:ext uri="{FF2B5EF4-FFF2-40B4-BE49-F238E27FC236}">
                <a16:creationId xmlns:a16="http://schemas.microsoft.com/office/drawing/2014/main" id="{F560F7D5-B57E-4899-9A82-3F1FBCF5C282}"/>
              </a:ext>
            </a:extLst>
          </p:cNvPr>
          <p:cNvSpPr txBox="1">
            <a:spLocks noChangeArrowheads="1"/>
          </p:cNvSpPr>
          <p:nvPr/>
        </p:nvSpPr>
        <p:spPr>
          <a:xfrm>
            <a:off x="3052763" y="3810000"/>
            <a:ext cx="1212850" cy="1223963"/>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D818B3"/>
                </a:solidFill>
              </a:rPr>
              <a:t>ENSP</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el 1">
            <a:extLst>
              <a:ext uri="{FF2B5EF4-FFF2-40B4-BE49-F238E27FC236}">
                <a16:creationId xmlns:a16="http://schemas.microsoft.com/office/drawing/2014/main" id="{88D1CEBC-DC50-4BB1-1A34-173982F00D23}"/>
              </a:ext>
            </a:extLst>
          </p:cNvPr>
          <p:cNvSpPr>
            <a:spLocks noGrp="1" noChangeArrowheads="1"/>
          </p:cNvSpPr>
          <p:nvPr>
            <p:ph type="title"/>
          </p:nvPr>
        </p:nvSpPr>
        <p:spPr/>
        <p:txBody>
          <a:bodyPr/>
          <a:lstStyle/>
          <a:p>
            <a:endParaRPr lang="de-DE" altLang="de-DE">
              <a:ea typeface="ＭＳ Ｐゴシック" panose="020B0600070205080204" pitchFamily="34" charset="-128"/>
            </a:endParaRPr>
          </a:p>
        </p:txBody>
      </p:sp>
      <p:pic>
        <p:nvPicPr>
          <p:cNvPr id="109571" name="Inhaltsplatzhalter 4">
            <a:extLst>
              <a:ext uri="{FF2B5EF4-FFF2-40B4-BE49-F238E27FC236}">
                <a16:creationId xmlns:a16="http://schemas.microsoft.com/office/drawing/2014/main" id="{E9B1E262-28BA-0C0D-210F-3C409917020C}"/>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5613" y="412750"/>
            <a:ext cx="2870200" cy="5013325"/>
          </a:xfrm>
        </p:spPr>
      </p:pic>
      <p:sp>
        <p:nvSpPr>
          <p:cNvPr id="6" name="Rectangle 4">
            <a:extLst>
              <a:ext uri="{FF2B5EF4-FFF2-40B4-BE49-F238E27FC236}">
                <a16:creationId xmlns:a16="http://schemas.microsoft.com/office/drawing/2014/main" id="{231A58C5-1BF6-2C62-0395-694A9670325F}"/>
              </a:ext>
            </a:extLst>
          </p:cNvPr>
          <p:cNvSpPr txBox="1">
            <a:spLocks noChangeArrowheads="1"/>
          </p:cNvSpPr>
          <p:nvPr/>
        </p:nvSpPr>
        <p:spPr>
          <a:xfrm>
            <a:off x="3887788" y="280988"/>
            <a:ext cx="7127875"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err="1">
                <a:solidFill>
                  <a:srgbClr val="45F32D"/>
                </a:solidFill>
              </a:rPr>
              <a:t>Limata</a:t>
            </a:r>
            <a:br>
              <a:rPr lang="de-DE" altLang="de-DE" sz="2400" kern="0" dirty="0">
                <a:solidFill>
                  <a:srgbClr val="45F32D"/>
                </a:solidFill>
                <a:latin typeface="Chiller" panose="04020404031007020602" pitchFamily="82" charset="0"/>
              </a:rPr>
            </a:br>
            <a:endParaRPr lang="de-DE" altLang="de-DE" sz="2400" kern="0" dirty="0">
              <a:solidFill>
                <a:srgbClr val="45F32D"/>
              </a:solidFill>
              <a:latin typeface="Chiller" panose="04020404031007020602" pitchFamily="82" charset="0"/>
            </a:endParaRPr>
          </a:p>
        </p:txBody>
      </p:sp>
      <p:pic>
        <p:nvPicPr>
          <p:cNvPr id="109573" name="Grafik 7">
            <a:extLst>
              <a:ext uri="{FF2B5EF4-FFF2-40B4-BE49-F238E27FC236}">
                <a16:creationId xmlns:a16="http://schemas.microsoft.com/office/drawing/2014/main" id="{7F065812-4A75-E627-8F88-C2DFEF0F144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76625" y="836613"/>
            <a:ext cx="490855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4" name="Grafik 9">
            <a:extLst>
              <a:ext uri="{FF2B5EF4-FFF2-40B4-BE49-F238E27FC236}">
                <a16:creationId xmlns:a16="http://schemas.microsoft.com/office/drawing/2014/main" id="{5B8A1350-D641-3DC0-C446-934EE22A7E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9388" y="3325813"/>
            <a:ext cx="32766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4">
            <a:extLst>
              <a:ext uri="{FF2B5EF4-FFF2-40B4-BE49-F238E27FC236}">
                <a16:creationId xmlns:a16="http://schemas.microsoft.com/office/drawing/2014/main" id="{A6EDABBD-753C-331E-E3DA-2FAF836BB80C}"/>
              </a:ext>
            </a:extLst>
          </p:cNvPr>
          <p:cNvSpPr txBox="1">
            <a:spLocks noChangeArrowheads="1"/>
          </p:cNvSpPr>
          <p:nvPr/>
        </p:nvSpPr>
        <p:spPr>
          <a:xfrm>
            <a:off x="1008063" y="5470525"/>
            <a:ext cx="7127875"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400" kern="0" dirty="0">
                <a:solidFill>
                  <a:srgbClr val="45F32D"/>
                </a:solidFill>
                <a:latin typeface="+mj-lt"/>
              </a:rPr>
              <a:t>Baldiger Start an der technische Schule für Landwirtschaft und Viehzucht (Niveau Matur) in der Stadt Kaya</a:t>
            </a:r>
            <a:br>
              <a:rPr lang="de-DE" altLang="de-DE" sz="2400" kern="0" dirty="0">
                <a:solidFill>
                  <a:srgbClr val="45F32D"/>
                </a:solidFill>
                <a:latin typeface="Chiller" panose="04020404031007020602" pitchFamily="82" charset="0"/>
              </a:rPr>
            </a:br>
            <a:endParaRPr lang="de-DE" altLang="de-DE" sz="2400" kern="0" dirty="0">
              <a:solidFill>
                <a:srgbClr val="45F32D"/>
              </a:solidFill>
              <a:latin typeface="Chiller" panose="04020404031007020602" pitchFamily="82" charset="0"/>
            </a:endParaRPr>
          </a:p>
        </p:txBody>
      </p:sp>
      <p:pic>
        <p:nvPicPr>
          <p:cNvPr id="109576" name="Grafik 12">
            <a:extLst>
              <a:ext uri="{FF2B5EF4-FFF2-40B4-BE49-F238E27FC236}">
                <a16:creationId xmlns:a16="http://schemas.microsoft.com/office/drawing/2014/main" id="{F6FAA3E7-6284-0D81-5DCD-325AD500E0D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490913" y="4129088"/>
            <a:ext cx="23034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0594" name="Grafik 2">
            <a:extLst>
              <a:ext uri="{FF2B5EF4-FFF2-40B4-BE49-F238E27FC236}">
                <a16:creationId xmlns:a16="http://schemas.microsoft.com/office/drawing/2014/main" id="{AC0B849C-F506-77F0-1516-15C6D3FAB58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484313"/>
            <a:ext cx="2509837"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Grafik 4">
            <a:extLst>
              <a:ext uri="{FF2B5EF4-FFF2-40B4-BE49-F238E27FC236}">
                <a16:creationId xmlns:a16="http://schemas.microsoft.com/office/drawing/2014/main" id="{9233955D-E592-50C0-86F7-75A3609030C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06750" y="1484313"/>
            <a:ext cx="25114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1B2F3C92-CE37-938E-EAC0-6E8A88BE56EC}"/>
              </a:ext>
            </a:extLst>
          </p:cNvPr>
          <p:cNvSpPr txBox="1">
            <a:spLocks noChangeArrowheads="1"/>
          </p:cNvSpPr>
          <p:nvPr/>
        </p:nvSpPr>
        <p:spPr>
          <a:xfrm>
            <a:off x="2771775" y="333375"/>
            <a:ext cx="4500563"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B0F0"/>
                </a:solidFill>
              </a:rPr>
              <a:t>Herzliche Gratulation!</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7" name="Rectangle 4">
            <a:extLst>
              <a:ext uri="{FF2B5EF4-FFF2-40B4-BE49-F238E27FC236}">
                <a16:creationId xmlns:a16="http://schemas.microsoft.com/office/drawing/2014/main" id="{0117A4DB-5A66-BD0C-DE8C-017BE854A7AD}"/>
              </a:ext>
            </a:extLst>
          </p:cNvPr>
          <p:cNvSpPr txBox="1">
            <a:spLocks noChangeArrowheads="1"/>
          </p:cNvSpPr>
          <p:nvPr/>
        </p:nvSpPr>
        <p:spPr>
          <a:xfrm>
            <a:off x="522288" y="5002213"/>
            <a:ext cx="2684462" cy="406400"/>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err="1">
                <a:solidFill>
                  <a:schemeClr val="bg1"/>
                </a:solidFill>
              </a:rPr>
              <a:t>Walilaye</a:t>
            </a:r>
            <a:r>
              <a:rPr lang="de-CH" altLang="de-DE" sz="2000" kern="0" dirty="0">
                <a:solidFill>
                  <a:srgbClr val="00B0F0"/>
                </a:solidFill>
              </a:rPr>
              <a:t>, </a:t>
            </a:r>
          </a:p>
          <a:p>
            <a:pPr eaLnBrk="1" hangingPunct="1">
              <a:defRPr/>
            </a:pPr>
            <a:r>
              <a:rPr lang="de-CH" altLang="de-DE" sz="2000" kern="0" dirty="0" err="1">
                <a:solidFill>
                  <a:srgbClr val="00B0F0"/>
                </a:solidFill>
              </a:rPr>
              <a:t>Dipl.Automechaniker</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8" name="Rectangle 4">
            <a:extLst>
              <a:ext uri="{FF2B5EF4-FFF2-40B4-BE49-F238E27FC236}">
                <a16:creationId xmlns:a16="http://schemas.microsoft.com/office/drawing/2014/main" id="{FA0B6CFF-4B95-787C-1D6A-FB05352FE321}"/>
              </a:ext>
            </a:extLst>
          </p:cNvPr>
          <p:cNvSpPr txBox="1">
            <a:spLocks noChangeArrowheads="1"/>
          </p:cNvSpPr>
          <p:nvPr/>
        </p:nvSpPr>
        <p:spPr>
          <a:xfrm>
            <a:off x="3851275" y="4965700"/>
            <a:ext cx="2066925" cy="407988"/>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a:solidFill>
                  <a:schemeClr val="bg1"/>
                </a:solidFill>
              </a:rPr>
              <a:t>Alassane</a:t>
            </a:r>
            <a:r>
              <a:rPr lang="de-CH" altLang="de-DE" sz="2000" kern="0" dirty="0">
                <a:solidFill>
                  <a:srgbClr val="00B0F0"/>
                </a:solidFill>
              </a:rPr>
              <a:t>,</a:t>
            </a:r>
          </a:p>
          <a:p>
            <a:pPr eaLnBrk="1" hangingPunct="1">
              <a:defRPr/>
            </a:pPr>
            <a:r>
              <a:rPr lang="de-CH" altLang="de-DE" sz="2000" kern="0" dirty="0">
                <a:solidFill>
                  <a:srgbClr val="00B0F0"/>
                </a:solidFill>
              </a:rPr>
              <a:t>Dipl. Schreiner</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10599" name="Grafik 11">
            <a:extLst>
              <a:ext uri="{FF2B5EF4-FFF2-40B4-BE49-F238E27FC236}">
                <a16:creationId xmlns:a16="http://schemas.microsoft.com/office/drawing/2014/main" id="{A70DF20D-3A5D-4AAD-C01A-6D6E813862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3226" r="-987"/>
          <a:stretch>
            <a:fillRect/>
          </a:stretch>
        </p:blipFill>
        <p:spPr bwMode="auto">
          <a:xfrm>
            <a:off x="5945188" y="1376363"/>
            <a:ext cx="2733675"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a:extLst>
              <a:ext uri="{FF2B5EF4-FFF2-40B4-BE49-F238E27FC236}">
                <a16:creationId xmlns:a16="http://schemas.microsoft.com/office/drawing/2014/main" id="{0EB44910-F083-96E5-2270-1441A0066CB6}"/>
              </a:ext>
            </a:extLst>
          </p:cNvPr>
          <p:cNvSpPr txBox="1">
            <a:spLocks noChangeArrowheads="1"/>
          </p:cNvSpPr>
          <p:nvPr/>
        </p:nvSpPr>
        <p:spPr>
          <a:xfrm>
            <a:off x="6443663" y="4965700"/>
            <a:ext cx="2359025" cy="407988"/>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000" kern="0" dirty="0" err="1">
                <a:solidFill>
                  <a:schemeClr val="bg1"/>
                </a:solidFill>
              </a:rPr>
              <a:t>Boureïma</a:t>
            </a:r>
            <a:r>
              <a:rPr lang="de-CH" altLang="de-DE" sz="2000" kern="0" dirty="0">
                <a:solidFill>
                  <a:srgbClr val="00B0F0"/>
                </a:solidFill>
              </a:rPr>
              <a:t>,</a:t>
            </a:r>
          </a:p>
          <a:p>
            <a:pPr eaLnBrk="1" hangingPunct="1">
              <a:defRPr/>
            </a:pPr>
            <a:r>
              <a:rPr lang="de-CH" altLang="de-DE" sz="2000" kern="0" dirty="0">
                <a:solidFill>
                  <a:srgbClr val="00B0F0"/>
                </a:solidFill>
              </a:rPr>
              <a:t>Dipl. Landwirt</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1618" name="Grafik 4">
            <a:extLst>
              <a:ext uri="{FF2B5EF4-FFF2-40B4-BE49-F238E27FC236}">
                <a16:creationId xmlns:a16="http://schemas.microsoft.com/office/drawing/2014/main" id="{D44B0B2D-250D-F582-396E-D85E8B22E1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981075"/>
            <a:ext cx="4037013" cy="511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Grafik 6">
            <a:extLst>
              <a:ext uri="{FF2B5EF4-FFF2-40B4-BE49-F238E27FC236}">
                <a16:creationId xmlns:a16="http://schemas.microsoft.com/office/drawing/2014/main" id="{5B46899F-1108-FB75-879E-A43FDBEB3D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9750" y="1001713"/>
            <a:ext cx="384016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feil: nach unten 7">
            <a:extLst>
              <a:ext uri="{FF2B5EF4-FFF2-40B4-BE49-F238E27FC236}">
                <a16:creationId xmlns:a16="http://schemas.microsoft.com/office/drawing/2014/main" id="{6B26AB95-2FEA-86AD-3636-95B93945CD3A}"/>
              </a:ext>
            </a:extLst>
          </p:cNvPr>
          <p:cNvSpPr/>
          <p:nvPr/>
        </p:nvSpPr>
        <p:spPr>
          <a:xfrm rot="1920184">
            <a:off x="7680325" y="1046163"/>
            <a:ext cx="1079500" cy="1008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CH"/>
          </a:p>
        </p:txBody>
      </p:sp>
      <p:sp>
        <p:nvSpPr>
          <p:cNvPr id="10" name="Rectangle 4">
            <a:extLst>
              <a:ext uri="{FF2B5EF4-FFF2-40B4-BE49-F238E27FC236}">
                <a16:creationId xmlns:a16="http://schemas.microsoft.com/office/drawing/2014/main" id="{89361B79-CA71-6C18-D142-71517DC6A9CD}"/>
              </a:ext>
            </a:extLst>
          </p:cNvPr>
          <p:cNvSpPr txBox="1">
            <a:spLocks noChangeArrowheads="1"/>
          </p:cNvSpPr>
          <p:nvPr/>
        </p:nvSpPr>
        <p:spPr>
          <a:xfrm>
            <a:off x="3132138" y="398463"/>
            <a:ext cx="3419475" cy="409575"/>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0070C0"/>
                </a:solidFill>
              </a:rPr>
              <a:t>Police nationale</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sp>
        <p:nvSpPr>
          <p:cNvPr id="11" name="Rectangle 4">
            <a:extLst>
              <a:ext uri="{FF2B5EF4-FFF2-40B4-BE49-F238E27FC236}">
                <a16:creationId xmlns:a16="http://schemas.microsoft.com/office/drawing/2014/main" id="{59302D45-B2C4-5020-9EC2-F556107D93FB}"/>
              </a:ext>
            </a:extLst>
          </p:cNvPr>
          <p:cNvSpPr txBox="1">
            <a:spLocks noChangeArrowheads="1"/>
          </p:cNvSpPr>
          <p:nvPr/>
        </p:nvSpPr>
        <p:spPr>
          <a:xfrm>
            <a:off x="3406775" y="6122988"/>
            <a:ext cx="3419475" cy="411162"/>
          </a:xfrm>
          <a:prstGeom prst="rect">
            <a:avLst/>
          </a:prstGeom>
          <a:noFill/>
        </p:spPr>
        <p:txBody>
          <a:bodyPr/>
          <a:lstStyle>
            <a:defPPr>
              <a:defRPr lang="de-CH"/>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de-CH" altLang="de-DE" sz="2800" kern="0" dirty="0">
                <a:solidFill>
                  <a:srgbClr val="FF33CC"/>
                </a:solidFill>
              </a:rPr>
              <a:t>Bravo </a:t>
            </a:r>
            <a:r>
              <a:rPr lang="de-CH" altLang="de-DE" sz="2800" kern="0" dirty="0" err="1">
                <a:solidFill>
                  <a:srgbClr val="FF33CC"/>
                </a:solidFill>
              </a:rPr>
              <a:t>Azeta</a:t>
            </a:r>
            <a:r>
              <a:rPr lang="de-CH" altLang="de-DE" sz="2800" kern="0" dirty="0">
                <a:solidFill>
                  <a:srgbClr val="FF33CC"/>
                </a:solidFill>
              </a:rPr>
              <a:t>!</a:t>
            </a:r>
            <a:br>
              <a:rPr lang="de-DE" altLang="de-DE" sz="2400" kern="0" dirty="0">
                <a:solidFill>
                  <a:srgbClr val="15BF0D"/>
                </a:solidFill>
                <a:latin typeface="Chiller" panose="04020404031007020602" pitchFamily="82" charset="0"/>
              </a:rPr>
            </a:br>
            <a:endParaRPr lang="de-DE" altLang="de-DE" sz="2400" kern="0" dirty="0">
              <a:solidFill>
                <a:srgbClr val="15BF0D"/>
              </a:solidFill>
              <a:latin typeface="Chiller" panose="04020404031007020602" pitchFamily="82" charset="0"/>
            </a:endParaRPr>
          </a:p>
        </p:txBody>
      </p:sp>
      <p:pic>
        <p:nvPicPr>
          <p:cNvPr id="111623" name="Grafik 1">
            <a:extLst>
              <a:ext uri="{FF2B5EF4-FFF2-40B4-BE49-F238E27FC236}">
                <a16:creationId xmlns:a16="http://schemas.microsoft.com/office/drawing/2014/main" id="{A761D72B-2E3A-1779-E4C6-3F49682F249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6775" y="1376363"/>
            <a:ext cx="70802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4">
            <a:extLst>
              <a:ext uri="{FF2B5EF4-FFF2-40B4-BE49-F238E27FC236}">
                <a16:creationId xmlns:a16="http://schemas.microsoft.com/office/drawing/2014/main" id="{727D627C-8B70-9E22-BC8A-040BB5028B6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87475"/>
            <a:ext cx="91440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4">
            <a:extLst>
              <a:ext uri="{FF2B5EF4-FFF2-40B4-BE49-F238E27FC236}">
                <a16:creationId xmlns:a16="http://schemas.microsoft.com/office/drawing/2014/main" id="{4CA1CF58-6E2B-FD1A-8CE2-8513454A8F14}"/>
              </a:ext>
            </a:extLst>
          </p:cNvPr>
          <p:cNvSpPr>
            <a:spLocks noGrp="1" noChangeArrowheads="1"/>
          </p:cNvSpPr>
          <p:nvPr>
            <p:ph type="title"/>
          </p:nvPr>
        </p:nvSpPr>
        <p:spPr>
          <a:xfrm>
            <a:off x="395288" y="1016000"/>
            <a:ext cx="8243887" cy="4572000"/>
          </a:xfrm>
          <a:noFill/>
        </p:spPr>
        <p:txBody>
          <a:bodyPr/>
          <a:lstStyle/>
          <a:p>
            <a:pPr eaLnBrk="1" hangingPunct="1"/>
            <a:r>
              <a:rPr lang="de-CH" altLang="de-DE" sz="4000">
                <a:solidFill>
                  <a:srgbClr val="00B0F0"/>
                </a:solidFill>
                <a:ea typeface="ＭＳ Ｐゴシック" panose="020B0600070205080204" pitchFamily="34" charset="-128"/>
              </a:rPr>
              <a:t>Die letzten Errungenschaften…</a:t>
            </a:r>
            <a:br>
              <a:rPr lang="de-DE" altLang="de-DE" sz="2400">
                <a:solidFill>
                  <a:srgbClr val="15BF0D"/>
                </a:solidFill>
                <a:latin typeface="Chiller" panose="04020404031007020602" pitchFamily="82" charset="0"/>
                <a:ea typeface="ＭＳ Ｐゴシック" panose="020B0600070205080204" pitchFamily="34" charset="-128"/>
              </a:rPr>
            </a:br>
            <a:endParaRPr lang="de-DE" altLang="de-DE" sz="2400">
              <a:solidFill>
                <a:srgbClr val="15BF0D"/>
              </a:solidFill>
              <a:latin typeface="Chiller" panose="04020404031007020602" pitchFamily="82" charset="0"/>
              <a:ea typeface="ＭＳ Ｐゴシック" panose="020B0600070205080204" pitchFamily="34" charset="-128"/>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Inhaltsplatzhalter 2">
            <a:extLst>
              <a:ext uri="{FF2B5EF4-FFF2-40B4-BE49-F238E27FC236}">
                <a16:creationId xmlns:a16="http://schemas.microsoft.com/office/drawing/2014/main" id="{764052B4-EB91-273D-2579-87D381E7FFC3}"/>
              </a:ext>
            </a:extLst>
          </p:cNvPr>
          <p:cNvSpPr>
            <a:spLocks noGrp="1" noChangeArrowheads="1"/>
          </p:cNvSpPr>
          <p:nvPr>
            <p:ph idx="1"/>
          </p:nvPr>
        </p:nvSpPr>
        <p:spPr>
          <a:xfrm>
            <a:off x="1223963" y="333375"/>
            <a:ext cx="8229600" cy="800100"/>
          </a:xfrm>
        </p:spPr>
        <p:txBody>
          <a:bodyPr/>
          <a:lstStyle/>
          <a:p>
            <a:pPr marL="0" indent="0">
              <a:buFontTx/>
              <a:buNone/>
              <a:defRPr/>
            </a:pPr>
            <a:r>
              <a:rPr lang="de-DE" altLang="de-DE" sz="2800" dirty="0">
                <a:solidFill>
                  <a:srgbClr val="45F32D"/>
                </a:solidFill>
                <a:ea typeface="ＭＳ Ｐゴシック" panose="020B0600070205080204" pitchFamily="34" charset="-128"/>
              </a:rPr>
              <a:t>Renovationen…dringend notwendig…</a:t>
            </a:r>
          </a:p>
          <a:p>
            <a:pPr>
              <a:defRPr/>
            </a:pPr>
            <a:endParaRPr lang="de-CH" altLang="de-DE" dirty="0">
              <a:solidFill>
                <a:srgbClr val="FF33CC"/>
              </a:solidFill>
              <a:ea typeface="ＭＳ Ｐゴシック" panose="020B0600070205080204" pitchFamily="34" charset="-128"/>
            </a:endParaRPr>
          </a:p>
          <a:p>
            <a:pPr>
              <a:defRPr/>
            </a:pPr>
            <a:endParaRPr lang="de-CH" altLang="de-DE" dirty="0">
              <a:solidFill>
                <a:srgbClr val="FF33CC"/>
              </a:solidFill>
              <a:ea typeface="ＭＳ Ｐゴシック" panose="020B0600070205080204" pitchFamily="34" charset="-128"/>
            </a:endParaRPr>
          </a:p>
          <a:p>
            <a:pPr marL="0" indent="0">
              <a:buFontTx/>
              <a:buNone/>
              <a:defRPr/>
            </a:pPr>
            <a:endParaRPr lang="de-CH" altLang="de-DE" dirty="0">
              <a:solidFill>
                <a:srgbClr val="FF33CC"/>
              </a:solidFill>
              <a:ea typeface="ＭＳ Ｐゴシック" panose="020B0600070205080204" pitchFamily="34" charset="-128"/>
            </a:endParaRPr>
          </a:p>
          <a:p>
            <a:pPr marL="0" indent="0">
              <a:buFontTx/>
              <a:buNone/>
              <a:defRPr/>
            </a:pPr>
            <a:endParaRPr lang="de-CH" altLang="de-DE" dirty="0">
              <a:solidFill>
                <a:srgbClr val="FF33CC"/>
              </a:solidFill>
              <a:ea typeface="ＭＳ Ｐゴシック" panose="020B0600070205080204" pitchFamily="34" charset="-128"/>
            </a:endParaRPr>
          </a:p>
        </p:txBody>
      </p:sp>
      <p:pic>
        <p:nvPicPr>
          <p:cNvPr id="113667" name="Grafik 2">
            <a:extLst>
              <a:ext uri="{FF2B5EF4-FFF2-40B4-BE49-F238E27FC236}">
                <a16:creationId xmlns:a16="http://schemas.microsoft.com/office/drawing/2014/main" id="{216D305B-8F44-8528-E682-9EF0393A035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1800" y="1228725"/>
            <a:ext cx="4148138"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8" name="Grafik 4">
            <a:extLst>
              <a:ext uri="{FF2B5EF4-FFF2-40B4-BE49-F238E27FC236}">
                <a16:creationId xmlns:a16="http://schemas.microsoft.com/office/drawing/2014/main" id="{1F34F304-A2C0-1855-238B-D9B13EF65C8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0888" y="1233488"/>
            <a:ext cx="4141787"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Grafik 6">
            <a:extLst>
              <a:ext uri="{FF2B5EF4-FFF2-40B4-BE49-F238E27FC236}">
                <a16:creationId xmlns:a16="http://schemas.microsoft.com/office/drawing/2014/main" id="{59223B5E-09E4-31C1-ADC0-2AF0F1DB402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43263" y="3968750"/>
            <a:ext cx="26733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Grafik 2">
            <a:extLst>
              <a:ext uri="{FF2B5EF4-FFF2-40B4-BE49-F238E27FC236}">
                <a16:creationId xmlns:a16="http://schemas.microsoft.com/office/drawing/2014/main" id="{F16196F9-6408-7486-F038-CC13034DA7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00488" y="0"/>
            <a:ext cx="22082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Grafik 4">
            <a:extLst>
              <a:ext uri="{FF2B5EF4-FFF2-40B4-BE49-F238E27FC236}">
                <a16:creationId xmlns:a16="http://schemas.microsoft.com/office/drawing/2014/main" id="{D7D2A546-2621-B9B1-5622-2BDC43CB5C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90613" y="160338"/>
            <a:ext cx="29162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Grafik 6">
            <a:extLst>
              <a:ext uri="{FF2B5EF4-FFF2-40B4-BE49-F238E27FC236}">
                <a16:creationId xmlns:a16="http://schemas.microsoft.com/office/drawing/2014/main" id="{2D3CBEE6-3597-747E-8615-DF39AA888CA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7500" y="3729038"/>
            <a:ext cx="3806825"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Grafik 8">
            <a:extLst>
              <a:ext uri="{FF2B5EF4-FFF2-40B4-BE49-F238E27FC236}">
                <a16:creationId xmlns:a16="http://schemas.microsoft.com/office/drawing/2014/main" id="{4A6F16C9-A979-233F-D565-FBB3F4EDCA2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76975" y="230188"/>
            <a:ext cx="2435225"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Grafik 10">
            <a:extLst>
              <a:ext uri="{FF2B5EF4-FFF2-40B4-BE49-F238E27FC236}">
                <a16:creationId xmlns:a16="http://schemas.microsoft.com/office/drawing/2014/main" id="{125968DA-D609-B50C-8C70-8DB0FDED01C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92838" y="2592388"/>
            <a:ext cx="2951162"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nhaltsplatzhalter 2">
            <a:extLst>
              <a:ext uri="{FF2B5EF4-FFF2-40B4-BE49-F238E27FC236}">
                <a16:creationId xmlns:a16="http://schemas.microsoft.com/office/drawing/2014/main" id="{DC9272B0-003C-BC0C-0E7E-B475C6D1F10D}"/>
              </a:ext>
            </a:extLst>
          </p:cNvPr>
          <p:cNvSpPr txBox="1">
            <a:spLocks noChangeArrowheads="1"/>
          </p:cNvSpPr>
          <p:nvPr/>
        </p:nvSpPr>
        <p:spPr bwMode="auto">
          <a:xfrm>
            <a:off x="3328988" y="3201988"/>
            <a:ext cx="3906837" cy="9493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de-DE" altLang="de-DE" sz="2000" kern="0" dirty="0">
                <a:solidFill>
                  <a:srgbClr val="45F32D"/>
                </a:solidFill>
                <a:ea typeface="ＭＳ Ｐゴシック" panose="020B0600070205080204" pitchFamily="34" charset="-128"/>
              </a:rPr>
              <a:t>…schon viel besser!</a:t>
            </a:r>
          </a:p>
          <a:p>
            <a:pPr>
              <a:defRPr/>
            </a:pPr>
            <a:endParaRPr lang="de-CH" altLang="de-DE" kern="0" dirty="0">
              <a:solidFill>
                <a:srgbClr val="FF33CC"/>
              </a:solidFill>
              <a:ea typeface="ＭＳ Ｐゴシック" panose="020B0600070205080204" pitchFamily="34" charset="-128"/>
            </a:endParaRPr>
          </a:p>
          <a:p>
            <a:pPr>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p:txBody>
      </p:sp>
      <p:pic>
        <p:nvPicPr>
          <p:cNvPr id="114696" name="Grafik 13">
            <a:extLst>
              <a:ext uri="{FF2B5EF4-FFF2-40B4-BE49-F238E27FC236}">
                <a16:creationId xmlns:a16="http://schemas.microsoft.com/office/drawing/2014/main" id="{3817C5BB-E113-24D0-216F-910628E978B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24413" y="4760913"/>
            <a:ext cx="3240087"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7" name="Grafik 15">
            <a:extLst>
              <a:ext uri="{FF2B5EF4-FFF2-40B4-BE49-F238E27FC236}">
                <a16:creationId xmlns:a16="http://schemas.microsoft.com/office/drawing/2014/main" id="{3786A219-4305-9AB0-F27D-F739254ED6D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1000" y="1881188"/>
            <a:ext cx="2833688"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8" name="Grafik 17">
            <a:extLst>
              <a:ext uri="{FF2B5EF4-FFF2-40B4-BE49-F238E27FC236}">
                <a16:creationId xmlns:a16="http://schemas.microsoft.com/office/drawing/2014/main" id="{DD415D3A-0059-A8BB-BE61-918A5200313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306638" y="5116513"/>
            <a:ext cx="298767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Grafik 2">
            <a:extLst>
              <a:ext uri="{FF2B5EF4-FFF2-40B4-BE49-F238E27FC236}">
                <a16:creationId xmlns:a16="http://schemas.microsoft.com/office/drawing/2014/main" id="{20643505-BC74-8B16-D84C-96ADD27B385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95400" y="1160463"/>
            <a:ext cx="6553200"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Inhaltsplatzhalter 2">
            <a:extLst>
              <a:ext uri="{FF2B5EF4-FFF2-40B4-BE49-F238E27FC236}">
                <a16:creationId xmlns:a16="http://schemas.microsoft.com/office/drawing/2014/main" id="{B9B981E0-2947-B060-02F0-D8AAB38719B5}"/>
              </a:ext>
            </a:extLst>
          </p:cNvPr>
          <p:cNvSpPr txBox="1">
            <a:spLocks noChangeArrowheads="1"/>
          </p:cNvSpPr>
          <p:nvPr/>
        </p:nvSpPr>
        <p:spPr bwMode="auto">
          <a:xfrm>
            <a:off x="1150938" y="5049838"/>
            <a:ext cx="7380287" cy="9493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de-CH" altLang="de-DE" kern="0" dirty="0">
                <a:solidFill>
                  <a:srgbClr val="00B0F0"/>
                </a:solidFill>
                <a:ea typeface="ＭＳ Ｐゴシック" panose="020B0600070205080204" pitchFamily="34" charset="-128"/>
              </a:rPr>
              <a:t>Neue Moskitonetze an den Fenstern alle 3 Gebäude</a:t>
            </a:r>
            <a:r>
              <a:rPr lang="de-CH" altLang="de-DE" kern="0" dirty="0">
                <a:solidFill>
                  <a:srgbClr val="FF33CC"/>
                </a:solidFill>
                <a:ea typeface="ＭＳ Ｐゴシック" panose="020B0600070205080204" pitchFamily="34" charset="-128"/>
              </a:rPr>
              <a:t> </a:t>
            </a:r>
            <a:endParaRPr lang="de-CH" altLang="de-DE" kern="0" dirty="0">
              <a:solidFill>
                <a:srgbClr val="00B0F0"/>
              </a:solidFill>
              <a:ea typeface="ＭＳ Ｐゴシック" panose="020B0600070205080204" pitchFamily="34" charset="-128"/>
            </a:endParaRPr>
          </a:p>
          <a:p>
            <a:pPr>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Grafik 2">
            <a:extLst>
              <a:ext uri="{FF2B5EF4-FFF2-40B4-BE49-F238E27FC236}">
                <a16:creationId xmlns:a16="http://schemas.microsoft.com/office/drawing/2014/main" id="{29FFFF4A-CD1A-0505-11B5-E2DD317C231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3963" y="836613"/>
            <a:ext cx="6529387" cy="489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Inhaltsplatzhalter 2">
            <a:extLst>
              <a:ext uri="{FF2B5EF4-FFF2-40B4-BE49-F238E27FC236}">
                <a16:creationId xmlns:a16="http://schemas.microsoft.com/office/drawing/2014/main" id="{461D4726-8606-B66F-BD24-39EE868FEBE3}"/>
              </a:ext>
            </a:extLst>
          </p:cNvPr>
          <p:cNvSpPr txBox="1">
            <a:spLocks noChangeArrowheads="1"/>
          </p:cNvSpPr>
          <p:nvPr/>
        </p:nvSpPr>
        <p:spPr bwMode="auto">
          <a:xfrm>
            <a:off x="1403350" y="5908675"/>
            <a:ext cx="7380288" cy="94932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de-CH" altLang="de-DE" kern="0" dirty="0">
                <a:solidFill>
                  <a:srgbClr val="39E739"/>
                </a:solidFill>
                <a:ea typeface="ＭＳ Ｐゴシック" panose="020B0600070205080204" pitchFamily="34" charset="-128"/>
              </a:rPr>
              <a:t>Warten auf die Fliesen-Lieferung…</a:t>
            </a:r>
          </a:p>
          <a:p>
            <a:pPr marL="0" indent="0">
              <a:buFontTx/>
              <a:buNone/>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Grafik 2">
            <a:extLst>
              <a:ext uri="{FF2B5EF4-FFF2-40B4-BE49-F238E27FC236}">
                <a16:creationId xmlns:a16="http://schemas.microsoft.com/office/drawing/2014/main" id="{6831F66D-0F80-FC4D-F55B-C34BC9332D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65363" y="147638"/>
            <a:ext cx="4613275"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Grafik 6">
            <a:extLst>
              <a:ext uri="{FF2B5EF4-FFF2-40B4-BE49-F238E27FC236}">
                <a16:creationId xmlns:a16="http://schemas.microsoft.com/office/drawing/2014/main" id="{0ABDBEE2-7255-F551-B35B-478359EE2D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3525" y="2903538"/>
            <a:ext cx="430847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Inhaltsplatzhalter 2">
            <a:extLst>
              <a:ext uri="{FF2B5EF4-FFF2-40B4-BE49-F238E27FC236}">
                <a16:creationId xmlns:a16="http://schemas.microsoft.com/office/drawing/2014/main" id="{D9BDD26B-01DB-06BF-2A72-6F9C1A27676E}"/>
              </a:ext>
            </a:extLst>
          </p:cNvPr>
          <p:cNvSpPr txBox="1">
            <a:spLocks noChangeArrowheads="1"/>
          </p:cNvSpPr>
          <p:nvPr/>
        </p:nvSpPr>
        <p:spPr bwMode="auto">
          <a:xfrm>
            <a:off x="258763" y="5661025"/>
            <a:ext cx="8856662" cy="800100"/>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de-DE" altLang="de-DE" sz="2400" kern="0" dirty="0">
                <a:solidFill>
                  <a:srgbClr val="00B0F0"/>
                </a:solidFill>
                <a:ea typeface="ＭＳ Ｐゴシック" panose="020B0600070205080204" pitchFamily="34" charset="-128"/>
              </a:rPr>
              <a:t>Reparatur/Instandhaltung und Ausbau der Klärgruben auf der </a:t>
            </a:r>
            <a:r>
              <a:rPr lang="de-DE" altLang="de-DE" sz="2400" kern="0" dirty="0" err="1">
                <a:solidFill>
                  <a:srgbClr val="00B0F0"/>
                </a:solidFill>
                <a:ea typeface="ＭＳ Ｐゴシック" panose="020B0600070205080204" pitchFamily="34" charset="-128"/>
              </a:rPr>
              <a:t>grossen</a:t>
            </a:r>
            <a:r>
              <a:rPr lang="de-DE" altLang="de-DE" sz="2400" kern="0" dirty="0">
                <a:solidFill>
                  <a:srgbClr val="00B0F0"/>
                </a:solidFill>
                <a:ea typeface="ＭＳ Ｐゴシック" panose="020B0600070205080204" pitchFamily="34" charset="-128"/>
              </a:rPr>
              <a:t> und kleinen Insel. </a:t>
            </a:r>
          </a:p>
          <a:p>
            <a:pPr>
              <a:defRPr/>
            </a:pPr>
            <a:endParaRPr lang="de-CH" altLang="de-DE" kern="0" dirty="0">
              <a:solidFill>
                <a:srgbClr val="FF33CC"/>
              </a:solidFill>
              <a:ea typeface="ＭＳ Ｐゴシック" panose="020B0600070205080204" pitchFamily="34" charset="-128"/>
            </a:endParaRPr>
          </a:p>
          <a:p>
            <a:pPr>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a:p>
            <a:pPr marL="0" indent="0">
              <a:buFontTx/>
              <a:buNone/>
              <a:defRPr/>
            </a:pPr>
            <a:endParaRPr lang="de-CH" altLang="de-DE" kern="0" dirty="0">
              <a:solidFill>
                <a:srgbClr val="FF33CC"/>
              </a:solidFill>
              <a:ea typeface="ＭＳ Ｐゴシック" panose="020B0600070205080204" pitchFamily="34" charset="-128"/>
            </a:endParaRPr>
          </a:p>
        </p:txBody>
      </p:sp>
      <p:pic>
        <p:nvPicPr>
          <p:cNvPr id="117765" name="Grafik 9">
            <a:extLst>
              <a:ext uri="{FF2B5EF4-FFF2-40B4-BE49-F238E27FC236}">
                <a16:creationId xmlns:a16="http://schemas.microsoft.com/office/drawing/2014/main" id="{D225B1C7-5FAE-0D3C-476C-1C640703AD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92650" y="2917825"/>
            <a:ext cx="430847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Rechteck 5">
            <a:extLst>
              <a:ext uri="{FF2B5EF4-FFF2-40B4-BE49-F238E27FC236}">
                <a16:creationId xmlns:a16="http://schemas.microsoft.com/office/drawing/2014/main" id="{1C771491-35DC-B527-AFE6-3B68B75DFD65}"/>
              </a:ext>
            </a:extLst>
          </p:cNvPr>
          <p:cNvSpPr>
            <a:spLocks noChangeArrowheads="1"/>
          </p:cNvSpPr>
          <p:nvPr/>
        </p:nvSpPr>
        <p:spPr bwMode="auto">
          <a:xfrm>
            <a:off x="1878013" y="5307013"/>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1800">
                <a:solidFill>
                  <a:srgbClr val="FFC000"/>
                </a:solidFill>
              </a:rPr>
              <a:t>vorher</a:t>
            </a:r>
          </a:p>
        </p:txBody>
      </p:sp>
      <p:sp>
        <p:nvSpPr>
          <p:cNvPr id="117767" name="Rechteck 5">
            <a:extLst>
              <a:ext uri="{FF2B5EF4-FFF2-40B4-BE49-F238E27FC236}">
                <a16:creationId xmlns:a16="http://schemas.microsoft.com/office/drawing/2014/main" id="{E987D5E8-3802-560D-1D31-958C81CA11EB}"/>
              </a:ext>
            </a:extLst>
          </p:cNvPr>
          <p:cNvSpPr>
            <a:spLocks noChangeArrowheads="1"/>
          </p:cNvSpPr>
          <p:nvPr/>
        </p:nvSpPr>
        <p:spPr bwMode="auto">
          <a:xfrm>
            <a:off x="6186488" y="5307013"/>
            <a:ext cx="107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1800">
                <a:solidFill>
                  <a:srgbClr val="FFC000"/>
                </a:solidFill>
              </a:rPr>
              <a:t>nachher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hteck 5">
            <a:extLst>
              <a:ext uri="{FF2B5EF4-FFF2-40B4-BE49-F238E27FC236}">
                <a16:creationId xmlns:a16="http://schemas.microsoft.com/office/drawing/2014/main" id="{F222AE90-5D9C-4FB8-B0C5-8E77847E0865}"/>
              </a:ext>
            </a:extLst>
          </p:cNvPr>
          <p:cNvSpPr>
            <a:spLocks noGrp="1" noChangeArrowheads="1"/>
          </p:cNvSpPr>
          <p:nvPr>
            <p:ph idx="1"/>
          </p:nvPr>
        </p:nvSpPr>
        <p:spPr>
          <a:xfrm>
            <a:off x="1943100" y="2711450"/>
            <a:ext cx="8229600" cy="708025"/>
          </a:xfrm>
        </p:spPr>
        <p:txBody>
          <a:bodyPr>
            <a:spAutoFit/>
          </a:bodyPr>
          <a:lstStyle/>
          <a:p>
            <a:pPr>
              <a:spcBef>
                <a:spcPct val="0"/>
              </a:spcBef>
              <a:buFontTx/>
              <a:buNone/>
            </a:pPr>
            <a:r>
              <a:rPr lang="de-DE" altLang="de-DE" sz="4000">
                <a:solidFill>
                  <a:srgbClr val="00B0F0"/>
                </a:solidFill>
                <a:ea typeface="ＭＳ Ｐゴシック" panose="020B0600070205080204" pitchFamily="34" charset="-128"/>
              </a:rPr>
              <a:t>Die nächsten Pläne…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nhaltsplatzhalter 4">
            <a:extLst>
              <a:ext uri="{FF2B5EF4-FFF2-40B4-BE49-F238E27FC236}">
                <a16:creationId xmlns:a16="http://schemas.microsoft.com/office/drawing/2014/main" id="{A56CEB21-7BDB-C68E-28D7-251D481F13CF}"/>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150938" y="2852738"/>
            <a:ext cx="6634162" cy="2700337"/>
          </a:xfrm>
        </p:spPr>
      </p:pic>
      <p:pic>
        <p:nvPicPr>
          <p:cNvPr id="119811" name="Grafik 8">
            <a:extLst>
              <a:ext uri="{FF2B5EF4-FFF2-40B4-BE49-F238E27FC236}">
                <a16:creationId xmlns:a16="http://schemas.microsoft.com/office/drawing/2014/main" id="{3308CF77-0501-926F-373F-0CA757CDB7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7088" y="312738"/>
            <a:ext cx="19812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Grafik 10">
            <a:extLst>
              <a:ext uri="{FF2B5EF4-FFF2-40B4-BE49-F238E27FC236}">
                <a16:creationId xmlns:a16="http://schemas.microsoft.com/office/drawing/2014/main" id="{6506B704-FBD9-620B-DEB8-5B5D6F83EC4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35713" y="271463"/>
            <a:ext cx="19812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3" name="Rechteck 5">
            <a:extLst>
              <a:ext uri="{FF2B5EF4-FFF2-40B4-BE49-F238E27FC236}">
                <a16:creationId xmlns:a16="http://schemas.microsoft.com/office/drawing/2014/main" id="{B1B3A0DE-70C8-1AF8-6AD9-96F44E9BD50F}"/>
              </a:ext>
            </a:extLst>
          </p:cNvPr>
          <p:cNvSpPr>
            <a:spLocks noChangeArrowheads="1"/>
          </p:cNvSpPr>
          <p:nvPr/>
        </p:nvSpPr>
        <p:spPr bwMode="auto">
          <a:xfrm>
            <a:off x="827088" y="5632450"/>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FFC000"/>
                </a:solidFill>
              </a:rPr>
              <a:t>Bau einer neuen Küche ohne Verbindung zum Wohnhaus, Kosten geschätzt: 1000 CHF </a:t>
            </a:r>
          </a:p>
        </p:txBody>
      </p:sp>
      <p:sp>
        <p:nvSpPr>
          <p:cNvPr id="119814" name="Rechteck 5">
            <a:extLst>
              <a:ext uri="{FF2B5EF4-FFF2-40B4-BE49-F238E27FC236}">
                <a16:creationId xmlns:a16="http://schemas.microsoft.com/office/drawing/2014/main" id="{726F35ED-0A10-D833-B980-4ADD720985B4}"/>
              </a:ext>
            </a:extLst>
          </p:cNvPr>
          <p:cNvSpPr>
            <a:spLocks noChangeArrowheads="1"/>
          </p:cNvSpPr>
          <p:nvPr/>
        </p:nvSpPr>
        <p:spPr bwMode="auto">
          <a:xfrm>
            <a:off x="2862263" y="1165225"/>
            <a:ext cx="446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000">
                <a:solidFill>
                  <a:srgbClr val="FFC000"/>
                </a:solidFill>
              </a:rPr>
              <a:t>Aus Feuerschutzgründen</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Grafik 6">
            <a:extLst>
              <a:ext uri="{FF2B5EF4-FFF2-40B4-BE49-F238E27FC236}">
                <a16:creationId xmlns:a16="http://schemas.microsoft.com/office/drawing/2014/main" id="{F26E8C3A-3137-D741-54A4-DF5D9AA9B5B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3238" y="908050"/>
            <a:ext cx="2119312"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Grafik 8">
            <a:extLst>
              <a:ext uri="{FF2B5EF4-FFF2-40B4-BE49-F238E27FC236}">
                <a16:creationId xmlns:a16="http://schemas.microsoft.com/office/drawing/2014/main" id="{050D8AF7-74DC-FF73-9C1C-C07EE08FAFF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32138" y="1484313"/>
            <a:ext cx="249555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6" name="Grafik 10">
            <a:extLst>
              <a:ext uri="{FF2B5EF4-FFF2-40B4-BE49-F238E27FC236}">
                <a16:creationId xmlns:a16="http://schemas.microsoft.com/office/drawing/2014/main" id="{CEF4F32C-1F39-D148-50E1-07A8DEBBC63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88013" y="1484313"/>
            <a:ext cx="2495550" cy="443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Grafik 12">
            <a:extLst>
              <a:ext uri="{FF2B5EF4-FFF2-40B4-BE49-F238E27FC236}">
                <a16:creationId xmlns:a16="http://schemas.microsoft.com/office/drawing/2014/main" id="{A594A5EA-EB3D-11F3-DA69-9CC33D92875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87788" y="0"/>
            <a:ext cx="3887787"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hteck 5">
            <a:extLst>
              <a:ext uri="{FF2B5EF4-FFF2-40B4-BE49-F238E27FC236}">
                <a16:creationId xmlns:a16="http://schemas.microsoft.com/office/drawing/2014/main" id="{D39A3B2A-2783-08ED-1229-35CA279ECFD5}"/>
              </a:ext>
            </a:extLst>
          </p:cNvPr>
          <p:cNvSpPr>
            <a:spLocks noChangeArrowheads="1"/>
          </p:cNvSpPr>
          <p:nvPr/>
        </p:nvSpPr>
        <p:spPr bwMode="auto">
          <a:xfrm>
            <a:off x="201613" y="4914900"/>
            <a:ext cx="29448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400">
                <a:solidFill>
                  <a:srgbClr val="FFC000"/>
                </a:solidFill>
              </a:rPr>
              <a:t>WG der Jungs in Ouagadougou  besser einrichten…</a:t>
            </a:r>
          </a:p>
        </p:txBody>
      </p:sp>
      <p:pic>
        <p:nvPicPr>
          <p:cNvPr id="120839" name="Grafik 16" descr="Pfeil: Leichte Kurve">
            <a:extLst>
              <a:ext uri="{FF2B5EF4-FFF2-40B4-BE49-F238E27FC236}">
                <a16:creationId xmlns:a16="http://schemas.microsoft.com/office/drawing/2014/main" id="{31CD4DBB-B70D-BEE2-62F2-165B5FF3F03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59000" y="3084513"/>
            <a:ext cx="16383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hteck 5">
            <a:extLst>
              <a:ext uri="{FF2B5EF4-FFF2-40B4-BE49-F238E27FC236}">
                <a16:creationId xmlns:a16="http://schemas.microsoft.com/office/drawing/2014/main" id="{1784F415-0DCC-097F-52A2-D2F33782AD8F}"/>
              </a:ext>
            </a:extLst>
          </p:cNvPr>
          <p:cNvSpPr>
            <a:spLocks noChangeArrowheads="1"/>
          </p:cNvSpPr>
          <p:nvPr/>
        </p:nvSpPr>
        <p:spPr bwMode="auto">
          <a:xfrm>
            <a:off x="1905000" y="368300"/>
            <a:ext cx="6227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800">
                <a:solidFill>
                  <a:srgbClr val="FFC000"/>
                </a:solidFill>
              </a:rPr>
              <a:t>Ersatz unseres 4x4-Fahrzeugs</a:t>
            </a:r>
          </a:p>
        </p:txBody>
      </p:sp>
      <p:pic>
        <p:nvPicPr>
          <p:cNvPr id="121859" name="Grafik 1">
            <a:extLst>
              <a:ext uri="{FF2B5EF4-FFF2-40B4-BE49-F238E27FC236}">
                <a16:creationId xmlns:a16="http://schemas.microsoft.com/office/drawing/2014/main" id="{C3F3E250-0EC6-7B6E-056D-A267E8BA87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23938" y="1557338"/>
            <a:ext cx="7096125"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1129</Words>
  <Application>Microsoft Office PowerPoint</Application>
  <PresentationFormat>On-screen Show (4:3)</PresentationFormat>
  <Paragraphs>246</Paragraphs>
  <Slides>114</Slides>
  <Notes>17</Notes>
  <HiddenSlides>11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114</vt:i4>
      </vt:variant>
    </vt:vector>
  </HeadingPairs>
  <TitlesOfParts>
    <vt:vector size="119" baseType="lpstr">
      <vt:lpstr>Arial</vt:lpstr>
      <vt:lpstr>ＭＳ Ｐゴシック</vt:lpstr>
      <vt:lpstr>Chiller</vt:lpstr>
      <vt:lpstr>Apple Boy BTN</vt:lpstr>
      <vt:lpstr>Standarddesign</vt:lpstr>
      <vt:lpstr>PowerPoint Presentation</vt:lpstr>
      <vt:lpstr>PowerPoint Presentation</vt:lpstr>
      <vt:lpstr>PowerPoint Presentation</vt:lpstr>
      <vt:lpstr>Das Land Burkina Faso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 Vorstand</vt:lpstr>
      <vt:lpstr>PowerPoint Presentation</vt:lpstr>
      <vt:lpstr>PowerPoint Presentation</vt:lpstr>
      <vt:lpstr>PowerPoint Presentation</vt:lpstr>
      <vt:lpstr>PowerPoint Presentation</vt:lpstr>
      <vt:lpstr>PowerPoint Presentation</vt:lpstr>
      <vt:lpstr>Alles begann mit einem Versprechen im Jahr 2005…</vt:lpstr>
      <vt:lpstr>PowerPoint Presentation</vt:lpstr>
      <vt:lpstr>Kwashiorkor</vt:lpstr>
      <vt:lpstr>Der Sprung „in den heissen Sand“ im November 2006</vt:lpstr>
      <vt:lpstr>Startbudget:  6000 CHF</vt:lpstr>
      <vt:lpstr>Gründung unseres ersten Waisenhauses (Miethaus)  am 15. Januar 2007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Kindergarten (3 Jahre)</vt:lpstr>
      <vt:lpstr>Primarschule (6 Jahre)</vt:lpstr>
      <vt:lpstr>PowerPoint Presentation</vt:lpstr>
      <vt:lpstr>PowerPoint Presentation</vt:lpstr>
      <vt:lpstr>PowerPoint Presentation</vt:lpstr>
      <vt:lpstr>PowerPoint Presentation</vt:lpstr>
      <vt:lpstr>PowerPoint Presentation</vt:lpstr>
      <vt:lpstr>Amsetou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 letzten Errungenschaften…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Kantonsspital Baden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Zwischen Regelwald und Wüste Eindrücke der Afrika-Reise im März 2009</dc:title>
  <dc:creator>chilla</dc:creator>
  <cp:lastModifiedBy>Helmut Bourzutschky</cp:lastModifiedBy>
  <cp:revision>614</cp:revision>
  <dcterms:created xsi:type="dcterms:W3CDTF">2009-05-11T14:09:11Z</dcterms:created>
  <dcterms:modified xsi:type="dcterms:W3CDTF">2024-11-23T09:27:29Z</dcterms:modified>
</cp:coreProperties>
</file>