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322" r:id="rId2"/>
    <p:sldId id="510" r:id="rId3"/>
    <p:sldId id="480" r:id="rId4"/>
    <p:sldId id="479" r:id="rId5"/>
    <p:sldId id="550" r:id="rId6"/>
    <p:sldId id="545" r:id="rId7"/>
    <p:sldId id="546" r:id="rId8"/>
    <p:sldId id="552" r:id="rId9"/>
    <p:sldId id="495" r:id="rId10"/>
    <p:sldId id="547" r:id="rId11"/>
    <p:sldId id="548" r:id="rId12"/>
    <p:sldId id="382" r:id="rId13"/>
    <p:sldId id="388" r:id="rId14"/>
    <p:sldId id="412" r:id="rId15"/>
    <p:sldId id="527" r:id="rId16"/>
    <p:sldId id="471" r:id="rId17"/>
    <p:sldId id="381" r:id="rId18"/>
    <p:sldId id="478" r:id="rId19"/>
    <p:sldId id="483" r:id="rId20"/>
    <p:sldId id="482" r:id="rId21"/>
    <p:sldId id="266" r:id="rId22"/>
    <p:sldId id="387" r:id="rId23"/>
    <p:sldId id="338" r:id="rId24"/>
    <p:sldId id="389" r:id="rId25"/>
    <p:sldId id="489" r:id="rId26"/>
    <p:sldId id="467" r:id="rId27"/>
    <p:sldId id="472" r:id="rId28"/>
    <p:sldId id="469" r:id="rId29"/>
    <p:sldId id="520" r:id="rId30"/>
    <p:sldId id="468" r:id="rId31"/>
    <p:sldId id="521" r:id="rId32"/>
    <p:sldId id="514" r:id="rId33"/>
    <p:sldId id="502" r:id="rId34"/>
    <p:sldId id="490" r:id="rId35"/>
    <p:sldId id="517" r:id="rId36"/>
    <p:sldId id="491" r:id="rId37"/>
    <p:sldId id="507" r:id="rId38"/>
    <p:sldId id="347" r:id="rId39"/>
    <p:sldId id="473" r:id="rId40"/>
    <p:sldId id="486" r:id="rId41"/>
    <p:sldId id="496" r:id="rId42"/>
    <p:sldId id="497" r:id="rId43"/>
    <p:sldId id="494" r:id="rId44"/>
    <p:sldId id="522" r:id="rId45"/>
    <p:sldId id="488" r:id="rId46"/>
    <p:sldId id="511" r:id="rId47"/>
    <p:sldId id="523" r:id="rId48"/>
    <p:sldId id="525" r:id="rId49"/>
    <p:sldId id="526" r:id="rId50"/>
    <p:sldId id="543" r:id="rId51"/>
    <p:sldId id="549" r:id="rId52"/>
    <p:sldId id="524" r:id="rId53"/>
    <p:sldId id="500" r:id="rId54"/>
    <p:sldId id="518" r:id="rId55"/>
    <p:sldId id="513" r:id="rId56"/>
    <p:sldId id="528" r:id="rId57"/>
    <p:sldId id="551" r:id="rId58"/>
    <p:sldId id="536" r:id="rId59"/>
    <p:sldId id="529" r:id="rId60"/>
    <p:sldId id="530" r:id="rId61"/>
    <p:sldId id="544" r:id="rId62"/>
    <p:sldId id="542" r:id="rId63"/>
    <p:sldId id="534" r:id="rId64"/>
    <p:sldId id="531" r:id="rId65"/>
    <p:sldId id="532" r:id="rId66"/>
    <p:sldId id="533" r:id="rId67"/>
    <p:sldId id="535" r:id="rId68"/>
    <p:sldId id="538" r:id="rId69"/>
    <p:sldId id="537" r:id="rId70"/>
    <p:sldId id="484" r:id="rId71"/>
    <p:sldId id="539" r:id="rId72"/>
    <p:sldId id="540" r:id="rId73"/>
    <p:sldId id="541" r:id="rId74"/>
    <p:sldId id="512" r:id="rId75"/>
  </p:sldIdLst>
  <p:sldSz cx="9144000" cy="6858000" type="screen4x3"/>
  <p:notesSz cx="6858000" cy="9144000"/>
  <p:defaultTex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xmlns="">
        <p15:guide id="1" orient="horz" pos="2249">
          <p15:clr>
            <a:srgbClr val="A4A3A4"/>
          </p15:clr>
        </p15:guide>
        <p15:guide id="2" pos="2926">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DA166"/>
    <a:srgbClr val="D818B3"/>
    <a:srgbClr val="45F32D"/>
    <a:srgbClr val="E6E6E6"/>
    <a:srgbClr val="39E739"/>
    <a:srgbClr val="C52BB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542" autoAdjust="0"/>
    <p:restoredTop sz="95340" autoAdjust="0"/>
  </p:normalViewPr>
  <p:slideViewPr>
    <p:cSldViewPr>
      <p:cViewPr varScale="1">
        <p:scale>
          <a:sx n="117" d="100"/>
          <a:sy n="117" d="100"/>
        </p:scale>
        <p:origin x="-1464" y="-102"/>
      </p:cViewPr>
      <p:guideLst>
        <p:guide orient="horz" pos="2249"/>
        <p:guide pos="2926"/>
      </p:guideLst>
    </p:cSldViewPr>
  </p:slideViewPr>
  <p:outlineViewPr>
    <p:cViewPr>
      <p:scale>
        <a:sx n="33" d="100"/>
        <a:sy n="33" d="100"/>
      </p:scale>
      <p:origin x="0" y="936"/>
    </p:cViewPr>
  </p:outlineViewPr>
  <p:notesTextViewPr>
    <p:cViewPr>
      <p:scale>
        <a:sx n="125" d="100"/>
        <a:sy n="125" d="100"/>
      </p:scale>
      <p:origin x="0" y="0"/>
    </p:cViewPr>
  </p:notesTextViewPr>
  <p:sorterViewPr>
    <p:cViewPr>
      <p:scale>
        <a:sx n="75" d="100"/>
        <a:sy n="75" d="100"/>
      </p:scale>
      <p:origin x="0" y="4968"/>
    </p:cViewPr>
  </p:sorterViewPr>
  <p:notesViewPr>
    <p:cSldViewPr>
      <p:cViewPr varScale="1">
        <p:scale>
          <a:sx n="98" d="100"/>
          <a:sy n="98" d="100"/>
        </p:scale>
        <p:origin x="-4544" y="-11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xmlns="" id="{58B34314-6C48-4939-8B8C-81615FE6A02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mn-ea"/>
              </a:defRPr>
            </a:lvl1pPr>
          </a:lstStyle>
          <a:p>
            <a:pPr>
              <a:defRPr/>
            </a:pPr>
            <a:endParaRPr lang="de-DE"/>
          </a:p>
        </p:txBody>
      </p:sp>
      <p:sp>
        <p:nvSpPr>
          <p:cNvPr id="3" name="Datumsplatzhalter 2">
            <a:extLst>
              <a:ext uri="{FF2B5EF4-FFF2-40B4-BE49-F238E27FC236}">
                <a16:creationId xmlns:a16="http://schemas.microsoft.com/office/drawing/2014/main" xmlns="" id="{EA03D58C-3AB6-432D-824C-3B51D819F2C3}"/>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ＭＳ Ｐゴシック" pitchFamily="-84" charset="-128"/>
              </a:defRPr>
            </a:lvl1pPr>
          </a:lstStyle>
          <a:p>
            <a:pPr>
              <a:defRPr/>
            </a:pPr>
            <a:fld id="{864166C2-C684-43FA-8FD6-FB6E66B21FBF}" type="datetimeFigureOut">
              <a:rPr lang="de-DE"/>
              <a:pPr>
                <a:defRPr/>
              </a:pPr>
              <a:t>12.10.2021</a:t>
            </a:fld>
            <a:endParaRPr lang="de-DE"/>
          </a:p>
        </p:txBody>
      </p:sp>
      <p:sp>
        <p:nvSpPr>
          <p:cNvPr id="4" name="Fußzeilenplatzhalter 3">
            <a:extLst>
              <a:ext uri="{FF2B5EF4-FFF2-40B4-BE49-F238E27FC236}">
                <a16:creationId xmlns:a16="http://schemas.microsoft.com/office/drawing/2014/main" xmlns="" id="{462FF330-C636-43F8-B4C1-ECB3CE004DF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mn-ea"/>
              </a:defRPr>
            </a:lvl1pPr>
          </a:lstStyle>
          <a:p>
            <a:pPr>
              <a:defRPr/>
            </a:pPr>
            <a:endParaRPr lang="de-DE"/>
          </a:p>
        </p:txBody>
      </p:sp>
      <p:sp>
        <p:nvSpPr>
          <p:cNvPr id="5" name="Foliennummernplatzhalter 4">
            <a:extLst>
              <a:ext uri="{FF2B5EF4-FFF2-40B4-BE49-F238E27FC236}">
                <a16:creationId xmlns:a16="http://schemas.microsoft.com/office/drawing/2014/main" xmlns="" id="{0EF44B59-C504-4C41-8395-CED51C8B1D05}"/>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8B3EC28B-A4EB-45DA-A787-D82CF0BEF063}" type="slidenum">
              <a:rPr lang="de-DE" altLang="de-DE"/>
              <a:pPr/>
              <a:t>‹#›</a:t>
            </a:fld>
            <a:endParaRPr lang="de-DE" altLang="de-DE"/>
          </a:p>
        </p:txBody>
      </p:sp>
    </p:spTree>
    <p:extLst>
      <p:ext uri="{BB962C8B-B14F-4D97-AF65-F5344CB8AC3E}">
        <p14:creationId xmlns:p14="http://schemas.microsoft.com/office/powerpoint/2010/main" val="24667697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xmlns="" id="{ABF15D67-428F-41CF-90ED-701BAF681371}"/>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defRPr>
            </a:lvl1pPr>
          </a:lstStyle>
          <a:p>
            <a:pPr>
              <a:defRPr/>
            </a:pPr>
            <a:endParaRPr lang="de-CH"/>
          </a:p>
        </p:txBody>
      </p:sp>
      <p:sp>
        <p:nvSpPr>
          <p:cNvPr id="45059" name="Rectangle 3">
            <a:extLst>
              <a:ext uri="{FF2B5EF4-FFF2-40B4-BE49-F238E27FC236}">
                <a16:creationId xmlns:a16="http://schemas.microsoft.com/office/drawing/2014/main" xmlns="" id="{8702A93E-8E0E-4648-9A29-FC2892E4BCE5}"/>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defRPr>
            </a:lvl1pPr>
          </a:lstStyle>
          <a:p>
            <a:pPr>
              <a:defRPr/>
            </a:pPr>
            <a:endParaRPr lang="de-CH"/>
          </a:p>
        </p:txBody>
      </p:sp>
      <p:sp>
        <p:nvSpPr>
          <p:cNvPr id="2052" name="Rectangle 4">
            <a:extLst>
              <a:ext uri="{FF2B5EF4-FFF2-40B4-BE49-F238E27FC236}">
                <a16:creationId xmlns:a16="http://schemas.microsoft.com/office/drawing/2014/main" xmlns="" id="{E2A00A2B-5E36-4578-95A4-976CB817B9C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1" name="Rectangle 5">
            <a:extLst>
              <a:ext uri="{FF2B5EF4-FFF2-40B4-BE49-F238E27FC236}">
                <a16:creationId xmlns:a16="http://schemas.microsoft.com/office/drawing/2014/main" xmlns="" id="{C237F39C-5E18-4F05-A073-B40370A9DF8D}"/>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noProof="0"/>
              <a:t>Textmasterformate durch Klicken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5062" name="Rectangle 6">
            <a:extLst>
              <a:ext uri="{FF2B5EF4-FFF2-40B4-BE49-F238E27FC236}">
                <a16:creationId xmlns:a16="http://schemas.microsoft.com/office/drawing/2014/main" xmlns="" id="{40943A51-55F6-43FB-BA19-F0DB7074CD59}"/>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defRPr>
            </a:lvl1pPr>
          </a:lstStyle>
          <a:p>
            <a:pPr>
              <a:defRPr/>
            </a:pPr>
            <a:endParaRPr lang="de-CH"/>
          </a:p>
        </p:txBody>
      </p:sp>
      <p:sp>
        <p:nvSpPr>
          <p:cNvPr id="45063" name="Rectangle 7">
            <a:extLst>
              <a:ext uri="{FF2B5EF4-FFF2-40B4-BE49-F238E27FC236}">
                <a16:creationId xmlns:a16="http://schemas.microsoft.com/office/drawing/2014/main" xmlns="" id="{1E05CCCE-9633-4D65-A2AB-803AA297C0AB}"/>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6A5CCCD0-C2D6-4E28-A867-D89614F20040}" type="slidenum">
              <a:rPr lang="de-CH" altLang="de-DE"/>
              <a:pPr/>
              <a:t>‹#›</a:t>
            </a:fld>
            <a:endParaRPr lang="de-CH" altLang="de-DE"/>
          </a:p>
        </p:txBody>
      </p:sp>
    </p:spTree>
    <p:extLst>
      <p:ext uri="{BB962C8B-B14F-4D97-AF65-F5344CB8AC3E}">
        <p14:creationId xmlns:p14="http://schemas.microsoft.com/office/powerpoint/2010/main" val="12524661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en.wikipedia.org/wiki/Togo" TargetMode="External"/><Relationship Id="rId13" Type="http://schemas.openxmlformats.org/officeDocument/2006/relationships/hyperlink" Target="http://en.wikipedia.org/wiki/Mossi_Kingdoms" TargetMode="External"/><Relationship Id="rId3" Type="http://schemas.openxmlformats.org/officeDocument/2006/relationships/hyperlink" Target="http://en.wikipedia.org/wiki/Landlocked_country" TargetMode="External"/><Relationship Id="rId7" Type="http://schemas.openxmlformats.org/officeDocument/2006/relationships/hyperlink" Target="http://en.wikipedia.org/wiki/Benin" TargetMode="External"/><Relationship Id="rId12" Type="http://schemas.openxmlformats.org/officeDocument/2006/relationships/hyperlink" Target="http://en.wikipedia.org/wiki/France"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en.wikipedia.org/wiki/Niger" TargetMode="External"/><Relationship Id="rId11" Type="http://schemas.openxmlformats.org/officeDocument/2006/relationships/hyperlink" Target="http://en.wikipedia.org/wiki/England" TargetMode="External"/><Relationship Id="rId5" Type="http://schemas.openxmlformats.org/officeDocument/2006/relationships/hyperlink" Target="http://en.wikipedia.org/wiki/Mali" TargetMode="External"/><Relationship Id="rId10" Type="http://schemas.openxmlformats.org/officeDocument/2006/relationships/hyperlink" Target="http://en.wikipedia.org/wiki/C%C3%B4te_d'Ivoire" TargetMode="External"/><Relationship Id="rId4" Type="http://schemas.openxmlformats.org/officeDocument/2006/relationships/hyperlink" Target="http://en.wikipedia.org/wiki/West_Africa" TargetMode="External"/><Relationship Id="rId9" Type="http://schemas.openxmlformats.org/officeDocument/2006/relationships/hyperlink" Target="http://en.wikipedia.org/wiki/Ghana"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bildplatzhalter 1">
            <a:extLst>
              <a:ext uri="{FF2B5EF4-FFF2-40B4-BE49-F238E27FC236}">
                <a16:creationId xmlns:a16="http://schemas.microsoft.com/office/drawing/2014/main" xmlns="" id="{CF148D86-14E5-43A1-9CF8-01F42F66C96C}"/>
              </a:ext>
            </a:extLst>
          </p:cNvPr>
          <p:cNvSpPr>
            <a:spLocks noGrp="1" noRot="1" noChangeAspect="1" noChangeArrowheads="1" noTextEdit="1"/>
          </p:cNvSpPr>
          <p:nvPr>
            <p:ph type="sldImg"/>
          </p:nvPr>
        </p:nvSpPr>
        <p:spPr>
          <a:ln/>
        </p:spPr>
      </p:sp>
      <p:sp>
        <p:nvSpPr>
          <p:cNvPr id="5123" name="Notizenplatzhalter 2">
            <a:extLst>
              <a:ext uri="{FF2B5EF4-FFF2-40B4-BE49-F238E27FC236}">
                <a16:creationId xmlns:a16="http://schemas.microsoft.com/office/drawing/2014/main" xmlns="" id="{F0E3735A-F699-496F-AEA6-6D21D2B174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a:latin typeface="Arial" panose="020B0604020202020204" pitchFamily="34" charset="0"/>
                <a:ea typeface="ＭＳ Ｐゴシック" panose="020B0600070205080204" pitchFamily="34" charset="-128"/>
              </a:rPr>
              <a:t>Present our projekt</a:t>
            </a:r>
            <a:endParaRPr lang="de-DE" altLang="de-DE">
              <a:latin typeface="Arial" panose="020B0604020202020204" pitchFamily="34" charset="0"/>
              <a:ea typeface="ＭＳ Ｐゴシック" panose="020B0600070205080204" pitchFamily="34" charset="-128"/>
            </a:endParaRPr>
          </a:p>
        </p:txBody>
      </p:sp>
      <p:sp>
        <p:nvSpPr>
          <p:cNvPr id="5124" name="Foliennummernplatzhalter 3">
            <a:extLst>
              <a:ext uri="{FF2B5EF4-FFF2-40B4-BE49-F238E27FC236}">
                <a16:creationId xmlns:a16="http://schemas.microsoft.com/office/drawing/2014/main" xmlns="" id="{BD6EC5A0-5CB7-41C0-91AD-59F66F9748A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79938AB-2257-47FA-BE46-16DF40F366CB}" type="slidenum">
              <a:rPr lang="de-CH" altLang="de-DE"/>
              <a:pPr>
                <a:spcBef>
                  <a:spcPct val="0"/>
                </a:spcBef>
              </a:pPr>
              <a:t>1</a:t>
            </a:fld>
            <a:endParaRPr lang="de-CH"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a:extLst>
              <a:ext uri="{FF2B5EF4-FFF2-40B4-BE49-F238E27FC236}">
                <a16:creationId xmlns:a16="http://schemas.microsoft.com/office/drawing/2014/main" xmlns="" id="{1C99DBF6-CE8A-408B-A448-6F35C16FC056}"/>
              </a:ext>
            </a:extLst>
          </p:cNvPr>
          <p:cNvSpPr>
            <a:spLocks noGrp="1" noRot="1" noChangeAspect="1" noChangeArrowheads="1" noTextEdit="1"/>
          </p:cNvSpPr>
          <p:nvPr>
            <p:ph type="sldImg"/>
          </p:nvPr>
        </p:nvSpPr>
        <p:spPr>
          <a:ln/>
        </p:spPr>
      </p:sp>
      <p:sp>
        <p:nvSpPr>
          <p:cNvPr id="33795" name="Notizenplatzhalter 2">
            <a:extLst>
              <a:ext uri="{FF2B5EF4-FFF2-40B4-BE49-F238E27FC236}">
                <a16:creationId xmlns:a16="http://schemas.microsoft.com/office/drawing/2014/main" xmlns="" id="{4FF2D2FE-BEE5-4086-A1E4-1A99966663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ＭＳ Ｐゴシック" panose="020B0600070205080204" pitchFamily="34" charset="-128"/>
            </a:endParaRPr>
          </a:p>
        </p:txBody>
      </p:sp>
      <p:sp>
        <p:nvSpPr>
          <p:cNvPr id="33796" name="Foliennummernplatzhalter 3">
            <a:extLst>
              <a:ext uri="{FF2B5EF4-FFF2-40B4-BE49-F238E27FC236}">
                <a16:creationId xmlns:a16="http://schemas.microsoft.com/office/drawing/2014/main" xmlns="" id="{27C6B25A-D222-4EBB-911E-0F6EFAD4D1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84C8F9B-47E3-4731-BAAB-D8931CDE0D67}" type="slidenum">
              <a:rPr lang="de-CH" altLang="de-DE"/>
              <a:pPr>
                <a:spcBef>
                  <a:spcPct val="0"/>
                </a:spcBef>
              </a:pPr>
              <a:t>20</a:t>
            </a:fld>
            <a:endParaRPr lang="de-CH"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a:extLst>
              <a:ext uri="{FF2B5EF4-FFF2-40B4-BE49-F238E27FC236}">
                <a16:creationId xmlns:a16="http://schemas.microsoft.com/office/drawing/2014/main" xmlns="" id="{1178F72C-53DC-4834-9923-E63668789972}"/>
              </a:ext>
            </a:extLst>
          </p:cNvPr>
          <p:cNvSpPr>
            <a:spLocks noGrp="1" noRot="1" noChangeAspect="1" noChangeArrowheads="1" noTextEdit="1"/>
          </p:cNvSpPr>
          <p:nvPr>
            <p:ph type="sldImg"/>
          </p:nvPr>
        </p:nvSpPr>
        <p:spPr>
          <a:ln/>
        </p:spPr>
      </p:sp>
      <p:sp>
        <p:nvSpPr>
          <p:cNvPr id="35843" name="Notizenplatzhalter 2">
            <a:extLst>
              <a:ext uri="{FF2B5EF4-FFF2-40B4-BE49-F238E27FC236}">
                <a16:creationId xmlns:a16="http://schemas.microsoft.com/office/drawing/2014/main" xmlns="" id="{9BB0F7EF-9DF7-4DCB-887F-249F1F7E041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a:latin typeface="Arial" panose="020B0604020202020204" pitchFamily="34" charset="0"/>
                <a:ea typeface="ＭＳ Ｐゴシック" panose="020B0600070205080204" pitchFamily="34" charset="-128"/>
              </a:rPr>
              <a:t>Some of the traditianal homes has been build around the house…</a:t>
            </a:r>
            <a:endParaRPr lang="de-DE" altLang="de-DE">
              <a:latin typeface="Arial" panose="020B0604020202020204" pitchFamily="34" charset="0"/>
              <a:ea typeface="ＭＳ Ｐゴシック" panose="020B0600070205080204" pitchFamily="34" charset="-128"/>
            </a:endParaRPr>
          </a:p>
        </p:txBody>
      </p:sp>
      <p:sp>
        <p:nvSpPr>
          <p:cNvPr id="35844" name="Foliennummernplatzhalter 3">
            <a:extLst>
              <a:ext uri="{FF2B5EF4-FFF2-40B4-BE49-F238E27FC236}">
                <a16:creationId xmlns:a16="http://schemas.microsoft.com/office/drawing/2014/main" xmlns="" id="{592F4454-E58D-40C2-B7E0-29737F20BFF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A1ECB08-89C6-4E73-AEA2-4A99A0574DC1}" type="slidenum">
              <a:rPr lang="de-CH" altLang="de-DE"/>
              <a:pPr>
                <a:spcBef>
                  <a:spcPct val="0"/>
                </a:spcBef>
              </a:pPr>
              <a:t>21</a:t>
            </a:fld>
            <a:endParaRPr lang="de-CH" alt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a:extLst>
              <a:ext uri="{FF2B5EF4-FFF2-40B4-BE49-F238E27FC236}">
                <a16:creationId xmlns:a16="http://schemas.microsoft.com/office/drawing/2014/main" xmlns="" id="{3B1292C0-C86D-44D7-ACA4-67D68FCED0BB}"/>
              </a:ext>
            </a:extLst>
          </p:cNvPr>
          <p:cNvSpPr>
            <a:spLocks noGrp="1" noRot="1" noChangeAspect="1" noChangeArrowheads="1" noTextEdit="1"/>
          </p:cNvSpPr>
          <p:nvPr>
            <p:ph type="sldImg"/>
          </p:nvPr>
        </p:nvSpPr>
        <p:spPr>
          <a:ln/>
        </p:spPr>
      </p:sp>
      <p:sp>
        <p:nvSpPr>
          <p:cNvPr id="37891" name="Notizenplatzhalter 2">
            <a:extLst>
              <a:ext uri="{FF2B5EF4-FFF2-40B4-BE49-F238E27FC236}">
                <a16:creationId xmlns:a16="http://schemas.microsoft.com/office/drawing/2014/main" xmlns="" id="{28C9AEA7-EAE7-4540-8941-558E941C5A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ＭＳ Ｐゴシック" panose="020B0600070205080204" pitchFamily="34" charset="-128"/>
            </a:endParaRPr>
          </a:p>
        </p:txBody>
      </p:sp>
      <p:sp>
        <p:nvSpPr>
          <p:cNvPr id="37892" name="Foliennummernplatzhalter 3">
            <a:extLst>
              <a:ext uri="{FF2B5EF4-FFF2-40B4-BE49-F238E27FC236}">
                <a16:creationId xmlns:a16="http://schemas.microsoft.com/office/drawing/2014/main" xmlns="" id="{30D61192-10F4-42B4-A334-09C85D18578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8762D11-27A4-4E99-8C35-6EF03A97CF73}" type="slidenum">
              <a:rPr lang="de-CH" altLang="de-DE"/>
              <a:pPr>
                <a:spcBef>
                  <a:spcPct val="0"/>
                </a:spcBef>
              </a:pPr>
              <a:t>22</a:t>
            </a:fld>
            <a:endParaRPr lang="de-CH"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a:extLst>
              <a:ext uri="{FF2B5EF4-FFF2-40B4-BE49-F238E27FC236}">
                <a16:creationId xmlns:a16="http://schemas.microsoft.com/office/drawing/2014/main" xmlns="" id="{05301812-F68B-4A0D-A032-47211D4931AB}"/>
              </a:ext>
            </a:extLst>
          </p:cNvPr>
          <p:cNvSpPr>
            <a:spLocks noGrp="1" noRot="1" noChangeAspect="1" noChangeArrowheads="1" noTextEdit="1"/>
          </p:cNvSpPr>
          <p:nvPr>
            <p:ph type="sldImg"/>
          </p:nvPr>
        </p:nvSpPr>
        <p:spPr>
          <a:ln/>
        </p:spPr>
      </p:sp>
      <p:sp>
        <p:nvSpPr>
          <p:cNvPr id="39939" name="Notizenplatzhalter 2">
            <a:extLst>
              <a:ext uri="{FF2B5EF4-FFF2-40B4-BE49-F238E27FC236}">
                <a16:creationId xmlns:a16="http://schemas.microsoft.com/office/drawing/2014/main" xmlns="" id="{74DC8C06-26D9-4376-9508-8178BACC710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ＭＳ Ｐゴシック" panose="020B0600070205080204" pitchFamily="34" charset="-128"/>
            </a:endParaRPr>
          </a:p>
        </p:txBody>
      </p:sp>
      <p:sp>
        <p:nvSpPr>
          <p:cNvPr id="39940" name="Foliennummernplatzhalter 3">
            <a:extLst>
              <a:ext uri="{FF2B5EF4-FFF2-40B4-BE49-F238E27FC236}">
                <a16:creationId xmlns:a16="http://schemas.microsoft.com/office/drawing/2014/main" xmlns="" id="{E090F246-D148-4618-A2AD-932DB5D8FB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D2EE248-BA9C-4AF5-B7B7-28F57BC7A546}" type="slidenum">
              <a:rPr lang="de-CH" altLang="de-DE"/>
              <a:pPr>
                <a:spcBef>
                  <a:spcPct val="0"/>
                </a:spcBef>
              </a:pPr>
              <a:t>23</a:t>
            </a:fld>
            <a:endParaRPr lang="de-CH"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a:extLst>
              <a:ext uri="{FF2B5EF4-FFF2-40B4-BE49-F238E27FC236}">
                <a16:creationId xmlns:a16="http://schemas.microsoft.com/office/drawing/2014/main" xmlns="" id="{FEECE707-831A-4B18-A513-EFA1A6F9E9FF}"/>
              </a:ext>
            </a:extLst>
          </p:cNvPr>
          <p:cNvSpPr>
            <a:spLocks noGrp="1" noRot="1" noChangeAspect="1" noChangeArrowheads="1" noTextEdit="1"/>
          </p:cNvSpPr>
          <p:nvPr>
            <p:ph type="sldImg"/>
          </p:nvPr>
        </p:nvSpPr>
        <p:spPr>
          <a:ln/>
        </p:spPr>
      </p:sp>
      <p:sp>
        <p:nvSpPr>
          <p:cNvPr id="45059" name="Notizenplatzhalter 2">
            <a:extLst>
              <a:ext uri="{FF2B5EF4-FFF2-40B4-BE49-F238E27FC236}">
                <a16:creationId xmlns:a16="http://schemas.microsoft.com/office/drawing/2014/main" xmlns="" id="{AA59033C-0456-4998-A693-1B9446E0C2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ＭＳ Ｐゴシック" panose="020B0600070205080204" pitchFamily="34" charset="-128"/>
            </a:endParaRPr>
          </a:p>
        </p:txBody>
      </p:sp>
      <p:sp>
        <p:nvSpPr>
          <p:cNvPr id="45060" name="Foliennummernplatzhalter 3">
            <a:extLst>
              <a:ext uri="{FF2B5EF4-FFF2-40B4-BE49-F238E27FC236}">
                <a16:creationId xmlns:a16="http://schemas.microsoft.com/office/drawing/2014/main" xmlns="" id="{182336FE-BB2E-4B39-A30B-4F64BB6CAF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4388CA4-EAE5-46CF-A3D8-42E651500FF9}" type="slidenum">
              <a:rPr lang="de-CH" altLang="de-DE"/>
              <a:pPr>
                <a:spcBef>
                  <a:spcPct val="0"/>
                </a:spcBef>
              </a:pPr>
              <a:t>27</a:t>
            </a:fld>
            <a:endParaRPr lang="de-CH" alt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a:extLst>
              <a:ext uri="{FF2B5EF4-FFF2-40B4-BE49-F238E27FC236}">
                <a16:creationId xmlns:a16="http://schemas.microsoft.com/office/drawing/2014/main" xmlns="" id="{708CF8CA-5870-44F5-8453-95C4C5C3E6A8}"/>
              </a:ext>
            </a:extLst>
          </p:cNvPr>
          <p:cNvSpPr>
            <a:spLocks noGrp="1" noRot="1" noChangeAspect="1" noChangeArrowheads="1" noTextEdit="1"/>
          </p:cNvSpPr>
          <p:nvPr>
            <p:ph type="sldImg"/>
          </p:nvPr>
        </p:nvSpPr>
        <p:spPr>
          <a:ln/>
        </p:spPr>
      </p:sp>
      <p:sp>
        <p:nvSpPr>
          <p:cNvPr id="47107" name="Notizenplatzhalter 2">
            <a:extLst>
              <a:ext uri="{FF2B5EF4-FFF2-40B4-BE49-F238E27FC236}">
                <a16:creationId xmlns:a16="http://schemas.microsoft.com/office/drawing/2014/main" xmlns="" id="{BBE14184-F21A-4BD8-BE96-22FA8FDBF4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a typeface="ＭＳ Ｐゴシック" panose="020B0600070205080204" pitchFamily="34" charset="-128"/>
            </a:endParaRPr>
          </a:p>
        </p:txBody>
      </p:sp>
      <p:sp>
        <p:nvSpPr>
          <p:cNvPr id="47108" name="Foliennummernplatzhalter 3">
            <a:extLst>
              <a:ext uri="{FF2B5EF4-FFF2-40B4-BE49-F238E27FC236}">
                <a16:creationId xmlns:a16="http://schemas.microsoft.com/office/drawing/2014/main" xmlns="" id="{08877DDC-EC7E-46F4-9D5E-B41A3DB6BD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E148800-2EDA-454A-AE32-1444CB8B5995}" type="slidenum">
              <a:rPr lang="de-CH" altLang="de-DE"/>
              <a:pPr>
                <a:spcBef>
                  <a:spcPct val="0"/>
                </a:spcBef>
              </a:pPr>
              <a:t>28</a:t>
            </a:fld>
            <a:endParaRPr lang="de-CH"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xmlns="" id="{6F955335-57DA-41CF-8786-68F68AD682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4E20C73-264B-4FF2-84B5-24CD0594341D}" type="slidenum">
              <a:rPr lang="de-CH" altLang="de-DE"/>
              <a:pPr>
                <a:spcBef>
                  <a:spcPct val="0"/>
                </a:spcBef>
              </a:pPr>
              <a:t>38</a:t>
            </a:fld>
            <a:endParaRPr lang="de-CH" altLang="de-DE"/>
          </a:p>
        </p:txBody>
      </p:sp>
      <p:sp>
        <p:nvSpPr>
          <p:cNvPr id="58371" name="Rectangle 2">
            <a:extLst>
              <a:ext uri="{FF2B5EF4-FFF2-40B4-BE49-F238E27FC236}">
                <a16:creationId xmlns:a16="http://schemas.microsoft.com/office/drawing/2014/main" xmlns="" id="{979EA1D8-6EB8-43A5-8A25-D89DD7B82729}"/>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xmlns="" id="{B08BEDB5-EE2D-46D7-AECE-924819620B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a:latin typeface="Arial" panose="020B0604020202020204" pitchFamily="34" charset="0"/>
                <a:ea typeface="ＭＳ Ｐゴシック" panose="020B0600070205080204" pitchFamily="34" charset="-128"/>
              </a:rPr>
              <a:t>She has been found lieing in front of the orphanage gate</a:t>
            </a:r>
          </a:p>
          <a:p>
            <a:pPr eaLnBrk="1" hangingPunct="1"/>
            <a:r>
              <a:rPr lang="de-CH" altLang="de-DE">
                <a:latin typeface="Arial" panose="020B0604020202020204" pitchFamily="34" charset="0"/>
                <a:ea typeface="ＭＳ Ｐゴシック" panose="020B0600070205080204" pitchFamily="34" charset="-128"/>
              </a:rPr>
              <a:t>She is a very vivacious little girl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bildplatzhalter 1">
            <a:extLst>
              <a:ext uri="{FF2B5EF4-FFF2-40B4-BE49-F238E27FC236}">
                <a16:creationId xmlns:a16="http://schemas.microsoft.com/office/drawing/2014/main" xmlns="" id="{434B69AB-5E22-4BAF-BE23-BFAE932818D2}"/>
              </a:ext>
            </a:extLst>
          </p:cNvPr>
          <p:cNvSpPr>
            <a:spLocks noGrp="1" noRot="1" noChangeAspect="1" noChangeArrowheads="1" noTextEdit="1"/>
          </p:cNvSpPr>
          <p:nvPr>
            <p:ph type="sldImg"/>
          </p:nvPr>
        </p:nvSpPr>
        <p:spPr>
          <a:ln/>
        </p:spPr>
      </p:sp>
      <p:sp>
        <p:nvSpPr>
          <p:cNvPr id="8195" name="Notizenplatzhalter 2">
            <a:extLst>
              <a:ext uri="{FF2B5EF4-FFF2-40B4-BE49-F238E27FC236}">
                <a16:creationId xmlns:a16="http://schemas.microsoft.com/office/drawing/2014/main" xmlns="" id="{0A10F2C7-4F6F-493E-9EA4-297F4A1404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latin typeface="Arial" panose="020B0604020202020204" pitchFamily="34" charset="0"/>
                <a:ea typeface="ＭＳ Ｐゴシック" panose="020B0600070205080204" pitchFamily="34" charset="-128"/>
              </a:rPr>
              <a:t>Burkina Faso is a </a:t>
            </a:r>
            <a:r>
              <a:rPr lang="de-DE" altLang="de-DE">
                <a:latin typeface="Arial" panose="020B0604020202020204" pitchFamily="34" charset="0"/>
                <a:ea typeface="ＭＳ Ｐゴシック" panose="020B0600070205080204" pitchFamily="34" charset="-128"/>
                <a:hlinkClick r:id="rId3"/>
              </a:rPr>
              <a:t>landlocked country</a:t>
            </a:r>
            <a:r>
              <a:rPr lang="de-DE" altLang="de-DE">
                <a:latin typeface="Arial" panose="020B0604020202020204" pitchFamily="34" charset="0"/>
                <a:ea typeface="ＭＳ Ｐゴシック" panose="020B0600070205080204" pitchFamily="34" charset="-128"/>
              </a:rPr>
              <a:t> in </a:t>
            </a:r>
            <a:r>
              <a:rPr lang="de-DE" altLang="de-DE">
                <a:latin typeface="Arial" panose="020B0604020202020204" pitchFamily="34" charset="0"/>
                <a:ea typeface="ＭＳ Ｐゴシック" panose="020B0600070205080204" pitchFamily="34" charset="-128"/>
                <a:hlinkClick r:id="rId4"/>
              </a:rPr>
              <a:t>west Africa</a:t>
            </a:r>
            <a:r>
              <a:rPr lang="de-DE" altLang="de-DE">
                <a:latin typeface="Arial" panose="020B0604020202020204" pitchFamily="34" charset="0"/>
                <a:ea typeface="ＭＳ Ｐゴシック" panose="020B0600070205080204" pitchFamily="34" charset="-128"/>
              </a:rPr>
              <a:t>. It is surrounded by </a:t>
            </a:r>
            <a:r>
              <a:rPr lang="de-DE" altLang="de-DE">
                <a:latin typeface="Arial" panose="020B0604020202020204" pitchFamily="34" charset="0"/>
                <a:ea typeface="ＭＳ Ｐゴシック" panose="020B0600070205080204" pitchFamily="34" charset="-128"/>
                <a:hlinkClick r:id="rId5"/>
              </a:rPr>
              <a:t>Mali</a:t>
            </a:r>
            <a:r>
              <a:rPr lang="de-DE" altLang="de-DE">
                <a:latin typeface="Arial" panose="020B0604020202020204" pitchFamily="34" charset="0"/>
                <a:ea typeface="ＭＳ Ｐゴシック" panose="020B0600070205080204" pitchFamily="34" charset="-128"/>
              </a:rPr>
              <a:t> to the north, </a:t>
            </a:r>
            <a:r>
              <a:rPr lang="de-DE" altLang="de-DE">
                <a:latin typeface="Arial" panose="020B0604020202020204" pitchFamily="34" charset="0"/>
                <a:ea typeface="ＭＳ Ｐゴシック" panose="020B0600070205080204" pitchFamily="34" charset="-128"/>
                <a:hlinkClick r:id="rId6"/>
              </a:rPr>
              <a:t>Niger</a:t>
            </a:r>
            <a:r>
              <a:rPr lang="de-DE" altLang="de-DE">
                <a:latin typeface="Arial" panose="020B0604020202020204" pitchFamily="34" charset="0"/>
                <a:ea typeface="ＭＳ Ｐゴシック" panose="020B0600070205080204" pitchFamily="34" charset="-128"/>
              </a:rPr>
              <a:t> to the east, </a:t>
            </a:r>
            <a:r>
              <a:rPr lang="de-DE" altLang="de-DE">
                <a:latin typeface="Arial" panose="020B0604020202020204" pitchFamily="34" charset="0"/>
                <a:ea typeface="ＭＳ Ｐゴシック" panose="020B0600070205080204" pitchFamily="34" charset="-128"/>
                <a:hlinkClick r:id="rId7"/>
              </a:rPr>
              <a:t>Benin</a:t>
            </a:r>
            <a:r>
              <a:rPr lang="de-DE" altLang="de-DE">
                <a:latin typeface="Arial" panose="020B0604020202020204" pitchFamily="34" charset="0"/>
                <a:ea typeface="ＭＳ Ｐゴシック" panose="020B0600070205080204" pitchFamily="34" charset="-128"/>
              </a:rPr>
              <a:t> to the southeast, </a:t>
            </a:r>
            <a:r>
              <a:rPr lang="de-DE" altLang="de-DE">
                <a:latin typeface="Arial" panose="020B0604020202020204" pitchFamily="34" charset="0"/>
                <a:ea typeface="ＭＳ Ｐゴシック" panose="020B0600070205080204" pitchFamily="34" charset="-128"/>
                <a:hlinkClick r:id="rId8"/>
              </a:rPr>
              <a:t>Togo</a:t>
            </a:r>
            <a:r>
              <a:rPr lang="de-DE" altLang="de-DE">
                <a:latin typeface="Arial" panose="020B0604020202020204" pitchFamily="34" charset="0"/>
                <a:ea typeface="ＭＳ Ｐゴシック" panose="020B0600070205080204" pitchFamily="34" charset="-128"/>
              </a:rPr>
              <a:t> and </a:t>
            </a:r>
            <a:r>
              <a:rPr lang="de-DE" altLang="de-DE">
                <a:latin typeface="Arial" panose="020B0604020202020204" pitchFamily="34" charset="0"/>
                <a:ea typeface="ＭＳ Ｐゴシック" panose="020B0600070205080204" pitchFamily="34" charset="-128"/>
                <a:hlinkClick r:id="rId9"/>
              </a:rPr>
              <a:t>Ghana</a:t>
            </a:r>
            <a:r>
              <a:rPr lang="de-DE" altLang="de-DE">
                <a:latin typeface="Arial" panose="020B0604020202020204" pitchFamily="34" charset="0"/>
                <a:ea typeface="ＭＳ Ｐゴシック" panose="020B0600070205080204" pitchFamily="34" charset="-128"/>
              </a:rPr>
              <a:t> to the south, and </a:t>
            </a:r>
            <a:r>
              <a:rPr lang="de-DE" altLang="de-DE">
                <a:latin typeface="Arial" panose="020B0604020202020204" pitchFamily="34" charset="0"/>
                <a:ea typeface="ＭＳ Ｐゴシック" panose="020B0600070205080204" pitchFamily="34" charset="-128"/>
                <a:hlinkClick r:id="rId10"/>
              </a:rPr>
              <a:t>Côte d'Ivoire</a:t>
            </a:r>
            <a:r>
              <a:rPr lang="de-DE" altLang="de-DE">
                <a:latin typeface="Arial" panose="020B0604020202020204" pitchFamily="34" charset="0"/>
                <a:ea typeface="ＭＳ Ｐゴシック" panose="020B0600070205080204" pitchFamily="34" charset="-128"/>
              </a:rPr>
              <a:t> to the southwest. </a:t>
            </a:r>
          </a:p>
          <a:p>
            <a:pPr eaLnBrk="1" hangingPunct="1"/>
            <a:r>
              <a:rPr lang="de-DE" altLang="de-DE">
                <a:latin typeface="Arial" panose="020B0604020202020204" pitchFamily="34" charset="0"/>
                <a:ea typeface="ＭＳ Ｐゴシック" panose="020B0600070205080204" pitchFamily="34" charset="-128"/>
              </a:rPr>
              <a:t>After competition between the </a:t>
            </a:r>
            <a:r>
              <a:rPr lang="de-DE" altLang="de-DE">
                <a:latin typeface="Arial" panose="020B0604020202020204" pitchFamily="34" charset="0"/>
                <a:ea typeface="ＭＳ Ｐゴシック" panose="020B0600070205080204" pitchFamily="34" charset="-128"/>
                <a:hlinkClick r:id="rId11" tooltip="England"/>
              </a:rPr>
              <a:t>English</a:t>
            </a:r>
            <a:r>
              <a:rPr lang="de-DE" altLang="de-DE">
                <a:latin typeface="Arial" panose="020B0604020202020204" pitchFamily="34" charset="0"/>
                <a:ea typeface="ＭＳ Ｐゴシック" panose="020B0600070205080204" pitchFamily="34" charset="-128"/>
              </a:rPr>
              <a:t> and the </a:t>
            </a:r>
            <a:r>
              <a:rPr lang="de-DE" altLang="de-DE">
                <a:latin typeface="Arial" panose="020B0604020202020204" pitchFamily="34" charset="0"/>
                <a:ea typeface="ＭＳ Ｐゴシック" panose="020B0600070205080204" pitchFamily="34" charset="-128"/>
                <a:hlinkClick r:id="rId12" tooltip="France"/>
              </a:rPr>
              <a:t>French</a:t>
            </a:r>
            <a:r>
              <a:rPr lang="de-DE" altLang="de-DE">
                <a:latin typeface="Arial" panose="020B0604020202020204" pitchFamily="34" charset="0"/>
                <a:ea typeface="ＭＳ Ｐゴシック" panose="020B0600070205080204" pitchFamily="34" charset="-128"/>
              </a:rPr>
              <a:t> in the former times, the </a:t>
            </a:r>
            <a:r>
              <a:rPr lang="de-DE" altLang="de-DE">
                <a:latin typeface="Arial" panose="020B0604020202020204" pitchFamily="34" charset="0"/>
                <a:ea typeface="ＭＳ Ｐゴシック" panose="020B0600070205080204" pitchFamily="34" charset="-128"/>
                <a:hlinkClick r:id="rId13" tooltip="Mossi Kingdoms"/>
              </a:rPr>
              <a:t>Mossi</a:t>
            </a:r>
            <a:r>
              <a:rPr lang="de-DE" altLang="de-DE">
                <a:latin typeface="Arial" panose="020B0604020202020204" pitchFamily="34" charset="0"/>
                <a:ea typeface="ＭＳ Ｐゴシック" panose="020B0600070205080204" pitchFamily="34" charset="-128"/>
              </a:rPr>
              <a:t> kingdom of Ouagadougou became a French protectorate, than it bacame an autonomous republic in the French community and attained its independence from France in 1960. </a:t>
            </a:r>
          </a:p>
        </p:txBody>
      </p:sp>
      <p:sp>
        <p:nvSpPr>
          <p:cNvPr id="8196" name="Foliennummernplatzhalter 3">
            <a:extLst>
              <a:ext uri="{FF2B5EF4-FFF2-40B4-BE49-F238E27FC236}">
                <a16:creationId xmlns:a16="http://schemas.microsoft.com/office/drawing/2014/main" xmlns="" id="{EB96C40D-BD59-4660-8485-CDB7F4E7A6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13811EB-67E1-42A0-B10E-B42DD6C62739}" type="slidenum">
              <a:rPr lang="de-CH" altLang="de-DE"/>
              <a:pPr>
                <a:spcBef>
                  <a:spcPct val="0"/>
                </a:spcBef>
              </a:pPr>
              <a:t>3</a:t>
            </a:fld>
            <a:endParaRPr lang="de-CH"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lienbildplatzhalter 1">
            <a:extLst>
              <a:ext uri="{FF2B5EF4-FFF2-40B4-BE49-F238E27FC236}">
                <a16:creationId xmlns:a16="http://schemas.microsoft.com/office/drawing/2014/main" xmlns="" id="{48B2620A-1E22-4EAC-AB3A-FC155A390498}"/>
              </a:ext>
            </a:extLst>
          </p:cNvPr>
          <p:cNvSpPr>
            <a:spLocks noGrp="1" noRot="1" noChangeAspect="1" noChangeArrowheads="1" noTextEdit="1"/>
          </p:cNvSpPr>
          <p:nvPr>
            <p:ph type="sldImg"/>
          </p:nvPr>
        </p:nvSpPr>
        <p:spPr>
          <a:ln/>
        </p:spPr>
      </p:sp>
      <p:sp>
        <p:nvSpPr>
          <p:cNvPr id="10243" name="Notizenplatzhalter 2">
            <a:extLst>
              <a:ext uri="{FF2B5EF4-FFF2-40B4-BE49-F238E27FC236}">
                <a16:creationId xmlns:a16="http://schemas.microsoft.com/office/drawing/2014/main" xmlns="" id="{F2C7D041-A098-4A38-85A0-F651A69214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a:latin typeface="Arial" panose="020B0604020202020204" pitchFamily="34" charset="0"/>
                <a:ea typeface="ＭＳ Ｐゴシック" panose="020B0600070205080204" pitchFamily="34" charset="-128"/>
              </a:rPr>
              <a:t>The road from the airport in Ouagadougou to the orphanage is very long, very hot and very dusty</a:t>
            </a:r>
            <a:endParaRPr lang="de-DE" altLang="de-DE">
              <a:latin typeface="Arial" panose="020B0604020202020204" pitchFamily="34" charset="0"/>
              <a:ea typeface="ＭＳ Ｐゴシック" panose="020B0600070205080204" pitchFamily="34" charset="-128"/>
            </a:endParaRPr>
          </a:p>
        </p:txBody>
      </p:sp>
      <p:sp>
        <p:nvSpPr>
          <p:cNvPr id="10244" name="Foliennummernplatzhalter 3">
            <a:extLst>
              <a:ext uri="{FF2B5EF4-FFF2-40B4-BE49-F238E27FC236}">
                <a16:creationId xmlns:a16="http://schemas.microsoft.com/office/drawing/2014/main" xmlns="" id="{F983A42A-00D3-43E7-8D47-D68D91BA90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DC35572-9AD7-4A2C-9E2E-7ADEE6C0C16A}" type="slidenum">
              <a:rPr lang="de-CH" altLang="de-DE"/>
              <a:pPr>
                <a:spcBef>
                  <a:spcPct val="0"/>
                </a:spcBef>
              </a:pPr>
              <a:t>4</a:t>
            </a:fld>
            <a:endParaRPr lang="de-CH"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a:extLst>
              <a:ext uri="{FF2B5EF4-FFF2-40B4-BE49-F238E27FC236}">
                <a16:creationId xmlns:a16="http://schemas.microsoft.com/office/drawing/2014/main" xmlns="" id="{8EF3C494-87C7-4DF2-B77F-7FB571220737}"/>
              </a:ext>
            </a:extLst>
          </p:cNvPr>
          <p:cNvSpPr>
            <a:spLocks noGrp="1" noRot="1" noChangeAspect="1" noChangeArrowheads="1" noTextEdit="1"/>
          </p:cNvSpPr>
          <p:nvPr>
            <p:ph type="sldImg"/>
          </p:nvPr>
        </p:nvSpPr>
        <p:spPr>
          <a:ln/>
        </p:spPr>
      </p:sp>
      <p:sp>
        <p:nvSpPr>
          <p:cNvPr id="19459" name="Notizenplatzhalter 2">
            <a:extLst>
              <a:ext uri="{FF2B5EF4-FFF2-40B4-BE49-F238E27FC236}">
                <a16:creationId xmlns:a16="http://schemas.microsoft.com/office/drawing/2014/main" xmlns="" id="{AB0D8F97-CDCD-4433-92D9-9D89428610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ＭＳ Ｐゴシック" panose="020B0600070205080204" pitchFamily="34" charset="-128"/>
            </a:endParaRPr>
          </a:p>
        </p:txBody>
      </p:sp>
      <p:sp>
        <p:nvSpPr>
          <p:cNvPr id="19460" name="Foliennummernplatzhalter 3">
            <a:extLst>
              <a:ext uri="{FF2B5EF4-FFF2-40B4-BE49-F238E27FC236}">
                <a16:creationId xmlns:a16="http://schemas.microsoft.com/office/drawing/2014/main" xmlns="" id="{DF77C479-E222-49BF-BA3F-E3FE8255C0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546C0D8-6DB2-4E2F-A588-546246E489A8}" type="slidenum">
              <a:rPr lang="de-CH" altLang="de-DE"/>
              <a:pPr>
                <a:spcBef>
                  <a:spcPct val="0"/>
                </a:spcBef>
              </a:pPr>
              <a:t>12</a:t>
            </a:fld>
            <a:endParaRPr lang="de-CH"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a:extLst>
              <a:ext uri="{FF2B5EF4-FFF2-40B4-BE49-F238E27FC236}">
                <a16:creationId xmlns:a16="http://schemas.microsoft.com/office/drawing/2014/main" xmlns="" id="{58379A67-D7B8-4F2B-BAFD-7CA982AA89C8}"/>
              </a:ext>
            </a:extLst>
          </p:cNvPr>
          <p:cNvSpPr>
            <a:spLocks noGrp="1" noRot="1" noChangeAspect="1" noChangeArrowheads="1" noTextEdit="1"/>
          </p:cNvSpPr>
          <p:nvPr>
            <p:ph type="sldImg"/>
          </p:nvPr>
        </p:nvSpPr>
        <p:spPr>
          <a:ln/>
        </p:spPr>
      </p:sp>
      <p:sp>
        <p:nvSpPr>
          <p:cNvPr id="21507" name="Notizenplatzhalter 2">
            <a:extLst>
              <a:ext uri="{FF2B5EF4-FFF2-40B4-BE49-F238E27FC236}">
                <a16:creationId xmlns:a16="http://schemas.microsoft.com/office/drawing/2014/main" xmlns="" id="{CC04DFA6-1384-4A2E-88F7-8E3A224F6A6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a typeface="ＭＳ Ｐゴシック" panose="020B0600070205080204" pitchFamily="34" charset="-128"/>
            </a:endParaRPr>
          </a:p>
        </p:txBody>
      </p:sp>
      <p:sp>
        <p:nvSpPr>
          <p:cNvPr id="21508" name="Foliennummernplatzhalter 3">
            <a:extLst>
              <a:ext uri="{FF2B5EF4-FFF2-40B4-BE49-F238E27FC236}">
                <a16:creationId xmlns:a16="http://schemas.microsoft.com/office/drawing/2014/main" xmlns="" id="{93CB3D3A-0319-4763-AD69-ED72F1CC50E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D6F1C06-1A24-4956-AA1B-6A43E326BD76}" type="slidenum">
              <a:rPr lang="de-CH" altLang="de-DE"/>
              <a:pPr>
                <a:spcBef>
                  <a:spcPct val="0"/>
                </a:spcBef>
              </a:pPr>
              <a:t>13</a:t>
            </a:fld>
            <a:endParaRPr lang="de-CH"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a:extLst>
              <a:ext uri="{FF2B5EF4-FFF2-40B4-BE49-F238E27FC236}">
                <a16:creationId xmlns:a16="http://schemas.microsoft.com/office/drawing/2014/main" xmlns="" id="{8950D403-6FA0-47B7-846B-449513913D8E}"/>
              </a:ext>
            </a:extLst>
          </p:cNvPr>
          <p:cNvSpPr>
            <a:spLocks noGrp="1" noRot="1" noChangeAspect="1" noChangeArrowheads="1" noTextEdit="1"/>
          </p:cNvSpPr>
          <p:nvPr>
            <p:ph type="sldImg"/>
          </p:nvPr>
        </p:nvSpPr>
        <p:spPr>
          <a:ln/>
        </p:spPr>
      </p:sp>
      <p:sp>
        <p:nvSpPr>
          <p:cNvPr id="23555" name="Notizenplatzhalter 2">
            <a:extLst>
              <a:ext uri="{FF2B5EF4-FFF2-40B4-BE49-F238E27FC236}">
                <a16:creationId xmlns:a16="http://schemas.microsoft.com/office/drawing/2014/main" xmlns="" id="{DEB086F0-8048-4B34-99E2-8711FEBD895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Arial" panose="020B0604020202020204" pitchFamily="34" charset="0"/>
                <a:ea typeface="ＭＳ Ｐゴシック" panose="020B0600070205080204" pitchFamily="34" charset="-128"/>
              </a:rPr>
              <a:t>21 Mitarbeiter</a:t>
            </a:r>
          </a:p>
        </p:txBody>
      </p:sp>
      <p:sp>
        <p:nvSpPr>
          <p:cNvPr id="23556" name="Foliennummernplatzhalter 3">
            <a:extLst>
              <a:ext uri="{FF2B5EF4-FFF2-40B4-BE49-F238E27FC236}">
                <a16:creationId xmlns:a16="http://schemas.microsoft.com/office/drawing/2014/main" xmlns="" id="{C95AF345-D43F-4E7E-997C-F40D81E90D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5C035F8-25C7-4B26-8273-6B6FEDF4F1D1}" type="slidenum">
              <a:rPr lang="de-CH" altLang="de-DE"/>
              <a:pPr>
                <a:spcBef>
                  <a:spcPct val="0"/>
                </a:spcBef>
              </a:pPr>
              <a:t>14</a:t>
            </a:fld>
            <a:endParaRPr lang="de-CH"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lienbildplatzhalter 1">
            <a:extLst>
              <a:ext uri="{FF2B5EF4-FFF2-40B4-BE49-F238E27FC236}">
                <a16:creationId xmlns:a16="http://schemas.microsoft.com/office/drawing/2014/main" xmlns="" id="{5F330993-1498-4BE5-8393-6A4F7E65091E}"/>
              </a:ext>
            </a:extLst>
          </p:cNvPr>
          <p:cNvSpPr>
            <a:spLocks noGrp="1" noRot="1" noChangeAspect="1" noChangeArrowheads="1" noTextEdit="1"/>
          </p:cNvSpPr>
          <p:nvPr>
            <p:ph type="sldImg"/>
          </p:nvPr>
        </p:nvSpPr>
        <p:spPr>
          <a:ln/>
        </p:spPr>
      </p:sp>
      <p:sp>
        <p:nvSpPr>
          <p:cNvPr id="26627" name="Notizenplatzhalter 2">
            <a:extLst>
              <a:ext uri="{FF2B5EF4-FFF2-40B4-BE49-F238E27FC236}">
                <a16:creationId xmlns:a16="http://schemas.microsoft.com/office/drawing/2014/main" xmlns="" id="{10FAAE80-24D6-4C9D-9BE7-0FDFD0D03D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Arial" panose="020B0604020202020204" pitchFamily="34" charset="0"/>
                <a:ea typeface="ＭＳ Ｐゴシック" panose="020B0600070205080204" pitchFamily="34" charset="-128"/>
              </a:rPr>
              <a:t>Mit 7 Kindern hat es angefangen...</a:t>
            </a:r>
          </a:p>
        </p:txBody>
      </p:sp>
      <p:sp>
        <p:nvSpPr>
          <p:cNvPr id="26628" name="Foliennummernplatzhalter 3">
            <a:extLst>
              <a:ext uri="{FF2B5EF4-FFF2-40B4-BE49-F238E27FC236}">
                <a16:creationId xmlns:a16="http://schemas.microsoft.com/office/drawing/2014/main" xmlns="" id="{0B55A017-4F4A-46DC-AE8F-A8188F6DB5F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C5514BD-3842-4D90-AE0E-E0E10C5891B4}" type="slidenum">
              <a:rPr lang="de-CH" altLang="de-DE"/>
              <a:pPr>
                <a:spcBef>
                  <a:spcPct val="0"/>
                </a:spcBef>
              </a:pPr>
              <a:t>16</a:t>
            </a:fld>
            <a:endParaRPr lang="de-CH"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a:extLst>
              <a:ext uri="{FF2B5EF4-FFF2-40B4-BE49-F238E27FC236}">
                <a16:creationId xmlns:a16="http://schemas.microsoft.com/office/drawing/2014/main" xmlns="" id="{8FFBAE27-EB26-4571-8DB0-03C9F57EF8F4}"/>
              </a:ext>
            </a:extLst>
          </p:cNvPr>
          <p:cNvSpPr>
            <a:spLocks noGrp="1" noRot="1" noChangeAspect="1" noChangeArrowheads="1" noTextEdit="1"/>
          </p:cNvSpPr>
          <p:nvPr>
            <p:ph type="sldImg"/>
          </p:nvPr>
        </p:nvSpPr>
        <p:spPr>
          <a:ln/>
        </p:spPr>
      </p:sp>
      <p:sp>
        <p:nvSpPr>
          <p:cNvPr id="28675" name="Notizenplatzhalter 2">
            <a:extLst>
              <a:ext uri="{FF2B5EF4-FFF2-40B4-BE49-F238E27FC236}">
                <a16:creationId xmlns:a16="http://schemas.microsoft.com/office/drawing/2014/main" xmlns="" id="{1FD8E03F-B71D-4A3F-91AE-D801D307EE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ＭＳ Ｐゴシック" panose="020B0600070205080204" pitchFamily="34" charset="-128"/>
            </a:endParaRPr>
          </a:p>
        </p:txBody>
      </p:sp>
      <p:sp>
        <p:nvSpPr>
          <p:cNvPr id="28676" name="Foliennummernplatzhalter 3">
            <a:extLst>
              <a:ext uri="{FF2B5EF4-FFF2-40B4-BE49-F238E27FC236}">
                <a16:creationId xmlns:a16="http://schemas.microsoft.com/office/drawing/2014/main" xmlns="" id="{2609E058-6375-4115-9BC1-80207D31CD7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170804B-0643-4897-9C1F-C9D6D3D7FC7E}" type="slidenum">
              <a:rPr lang="de-CH" altLang="de-DE"/>
              <a:pPr>
                <a:spcBef>
                  <a:spcPct val="0"/>
                </a:spcBef>
              </a:pPr>
              <a:t>17</a:t>
            </a:fld>
            <a:endParaRPr lang="de-CH"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a:extLst>
              <a:ext uri="{FF2B5EF4-FFF2-40B4-BE49-F238E27FC236}">
                <a16:creationId xmlns:a16="http://schemas.microsoft.com/office/drawing/2014/main" xmlns="" id="{0091AC7A-6D6D-463A-AD1A-D5E7752952C3}"/>
              </a:ext>
            </a:extLst>
          </p:cNvPr>
          <p:cNvSpPr>
            <a:spLocks noGrp="1" noRot="1" noChangeAspect="1" noChangeArrowheads="1" noTextEdit="1"/>
          </p:cNvSpPr>
          <p:nvPr>
            <p:ph type="sldImg"/>
          </p:nvPr>
        </p:nvSpPr>
        <p:spPr>
          <a:ln/>
        </p:spPr>
      </p:sp>
      <p:sp>
        <p:nvSpPr>
          <p:cNvPr id="31747" name="Notizenplatzhalter 2">
            <a:extLst>
              <a:ext uri="{FF2B5EF4-FFF2-40B4-BE49-F238E27FC236}">
                <a16:creationId xmlns:a16="http://schemas.microsoft.com/office/drawing/2014/main" xmlns="" id="{EE53F949-93E0-41A6-82E4-CBA44303B24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latin typeface="Arial" panose="020B0604020202020204" pitchFamily="34" charset="0"/>
                <a:ea typeface="ＭＳ Ｐゴシック" panose="020B0600070205080204" pitchFamily="34" charset="-128"/>
              </a:rPr>
              <a:t>Nach der Gründung des wohltätigen Vereins Association Sourire aux hommes am 2.November 2006 in Buchs ZH folgte, der Sprung in den heissen Sand</a:t>
            </a:r>
          </a:p>
        </p:txBody>
      </p:sp>
      <p:sp>
        <p:nvSpPr>
          <p:cNvPr id="31748" name="Foliennummernplatzhalter 3">
            <a:extLst>
              <a:ext uri="{FF2B5EF4-FFF2-40B4-BE49-F238E27FC236}">
                <a16:creationId xmlns:a16="http://schemas.microsoft.com/office/drawing/2014/main" xmlns="" id="{9145E70C-C327-4FB1-A376-3853D58837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070F8FA-2649-47EA-A611-70EEB7C1EEF0}" type="slidenum">
              <a:rPr lang="de-CH" altLang="de-DE"/>
              <a:pPr>
                <a:spcBef>
                  <a:spcPct val="0"/>
                </a:spcBef>
              </a:pPr>
              <a:t>19</a:t>
            </a:fld>
            <a:endParaRPr lang="de-CH"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a:extLst>
              <a:ext uri="{FF2B5EF4-FFF2-40B4-BE49-F238E27FC236}">
                <a16:creationId xmlns:a16="http://schemas.microsoft.com/office/drawing/2014/main" xmlns="" id="{27A547F7-BAF9-40F3-B431-C923FBA088DC}"/>
              </a:ext>
            </a:extLst>
          </p:cNvPr>
          <p:cNvSpPr>
            <a:spLocks noGrp="1" noChangeArrowheads="1"/>
          </p:cNvSpPr>
          <p:nvPr>
            <p:ph type="dt" sz="half" idx="10"/>
          </p:nvPr>
        </p:nvSpPr>
        <p:spPr>
          <a:ln/>
        </p:spPr>
        <p:txBody>
          <a:bodyPr/>
          <a:lstStyle>
            <a:lvl1pPr>
              <a:defRPr/>
            </a:lvl1pPr>
          </a:lstStyle>
          <a:p>
            <a:pPr>
              <a:defRPr/>
            </a:pPr>
            <a:endParaRPr lang="de-CH"/>
          </a:p>
        </p:txBody>
      </p:sp>
      <p:sp>
        <p:nvSpPr>
          <p:cNvPr id="5" name="Rectangle 5">
            <a:extLst>
              <a:ext uri="{FF2B5EF4-FFF2-40B4-BE49-F238E27FC236}">
                <a16:creationId xmlns:a16="http://schemas.microsoft.com/office/drawing/2014/main" xmlns="" id="{DB1BA7AB-B6AA-4AD1-8C53-2EA536AE2FAA}"/>
              </a:ext>
            </a:extLst>
          </p:cNvPr>
          <p:cNvSpPr>
            <a:spLocks noGrp="1" noChangeArrowheads="1"/>
          </p:cNvSpPr>
          <p:nvPr>
            <p:ph type="ftr" sz="quarter" idx="11"/>
          </p:nvPr>
        </p:nvSpPr>
        <p:spPr>
          <a:ln/>
        </p:spPr>
        <p:txBody>
          <a:bodyPr/>
          <a:lstStyle>
            <a:lvl1pPr>
              <a:defRPr/>
            </a:lvl1pPr>
          </a:lstStyle>
          <a:p>
            <a:pPr>
              <a:defRPr/>
            </a:pPr>
            <a:endParaRPr lang="de-CH"/>
          </a:p>
        </p:txBody>
      </p:sp>
      <p:sp>
        <p:nvSpPr>
          <p:cNvPr id="6" name="Rectangle 6">
            <a:extLst>
              <a:ext uri="{FF2B5EF4-FFF2-40B4-BE49-F238E27FC236}">
                <a16:creationId xmlns:a16="http://schemas.microsoft.com/office/drawing/2014/main" xmlns="" id="{37A9A988-0F71-4BA0-8381-4F6B5019B89B}"/>
              </a:ext>
            </a:extLst>
          </p:cNvPr>
          <p:cNvSpPr>
            <a:spLocks noGrp="1" noChangeArrowheads="1"/>
          </p:cNvSpPr>
          <p:nvPr>
            <p:ph type="sldNum" sz="quarter" idx="12"/>
          </p:nvPr>
        </p:nvSpPr>
        <p:spPr>
          <a:ln/>
        </p:spPr>
        <p:txBody>
          <a:bodyPr/>
          <a:lstStyle>
            <a:lvl1pPr>
              <a:defRPr/>
            </a:lvl1pPr>
          </a:lstStyle>
          <a:p>
            <a:fld id="{40439967-F375-4C20-BC4C-AC80524CD66D}" type="slidenum">
              <a:rPr lang="de-CH" altLang="de-DE"/>
              <a:pPr/>
              <a:t>‹#›</a:t>
            </a:fld>
            <a:endParaRPr lang="de-CH" altLang="de-DE"/>
          </a:p>
        </p:txBody>
      </p:sp>
    </p:spTree>
    <p:extLst>
      <p:ext uri="{BB962C8B-B14F-4D97-AF65-F5344CB8AC3E}">
        <p14:creationId xmlns:p14="http://schemas.microsoft.com/office/powerpoint/2010/main" val="3486135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xmlns="" id="{84F1C7C2-369F-4A44-A02E-CA3EFC545A53}"/>
              </a:ext>
            </a:extLst>
          </p:cNvPr>
          <p:cNvSpPr>
            <a:spLocks noGrp="1" noChangeArrowheads="1"/>
          </p:cNvSpPr>
          <p:nvPr>
            <p:ph type="dt" sz="half" idx="10"/>
          </p:nvPr>
        </p:nvSpPr>
        <p:spPr>
          <a:ln/>
        </p:spPr>
        <p:txBody>
          <a:bodyPr/>
          <a:lstStyle>
            <a:lvl1pPr>
              <a:defRPr/>
            </a:lvl1pPr>
          </a:lstStyle>
          <a:p>
            <a:pPr>
              <a:defRPr/>
            </a:pPr>
            <a:endParaRPr lang="de-CH"/>
          </a:p>
        </p:txBody>
      </p:sp>
      <p:sp>
        <p:nvSpPr>
          <p:cNvPr id="5" name="Rectangle 5">
            <a:extLst>
              <a:ext uri="{FF2B5EF4-FFF2-40B4-BE49-F238E27FC236}">
                <a16:creationId xmlns:a16="http://schemas.microsoft.com/office/drawing/2014/main" xmlns="" id="{EC3DBFAD-49CE-4D60-B1F2-34014A8FFD2C}"/>
              </a:ext>
            </a:extLst>
          </p:cNvPr>
          <p:cNvSpPr>
            <a:spLocks noGrp="1" noChangeArrowheads="1"/>
          </p:cNvSpPr>
          <p:nvPr>
            <p:ph type="ftr" sz="quarter" idx="11"/>
          </p:nvPr>
        </p:nvSpPr>
        <p:spPr>
          <a:ln/>
        </p:spPr>
        <p:txBody>
          <a:bodyPr/>
          <a:lstStyle>
            <a:lvl1pPr>
              <a:defRPr/>
            </a:lvl1pPr>
          </a:lstStyle>
          <a:p>
            <a:pPr>
              <a:defRPr/>
            </a:pPr>
            <a:endParaRPr lang="de-CH"/>
          </a:p>
        </p:txBody>
      </p:sp>
      <p:sp>
        <p:nvSpPr>
          <p:cNvPr id="6" name="Rectangle 6">
            <a:extLst>
              <a:ext uri="{FF2B5EF4-FFF2-40B4-BE49-F238E27FC236}">
                <a16:creationId xmlns:a16="http://schemas.microsoft.com/office/drawing/2014/main" xmlns="" id="{82330A06-620D-4771-B1B6-494BB6D3855D}"/>
              </a:ext>
            </a:extLst>
          </p:cNvPr>
          <p:cNvSpPr>
            <a:spLocks noGrp="1" noChangeArrowheads="1"/>
          </p:cNvSpPr>
          <p:nvPr>
            <p:ph type="sldNum" sz="quarter" idx="12"/>
          </p:nvPr>
        </p:nvSpPr>
        <p:spPr>
          <a:ln/>
        </p:spPr>
        <p:txBody>
          <a:bodyPr/>
          <a:lstStyle>
            <a:lvl1pPr>
              <a:defRPr/>
            </a:lvl1pPr>
          </a:lstStyle>
          <a:p>
            <a:fld id="{566E0BD8-8F18-438E-9A5F-A2EF90F5F0F3}" type="slidenum">
              <a:rPr lang="de-CH" altLang="de-DE"/>
              <a:pPr/>
              <a:t>‹#›</a:t>
            </a:fld>
            <a:endParaRPr lang="de-CH" altLang="de-DE"/>
          </a:p>
        </p:txBody>
      </p:sp>
    </p:spTree>
    <p:extLst>
      <p:ext uri="{BB962C8B-B14F-4D97-AF65-F5344CB8AC3E}">
        <p14:creationId xmlns:p14="http://schemas.microsoft.com/office/powerpoint/2010/main" val="2739748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xmlns="" id="{28A9F30C-E5D3-4AD7-AF26-43CFB4646208}"/>
              </a:ext>
            </a:extLst>
          </p:cNvPr>
          <p:cNvSpPr>
            <a:spLocks noGrp="1" noChangeArrowheads="1"/>
          </p:cNvSpPr>
          <p:nvPr>
            <p:ph type="dt" sz="half" idx="10"/>
          </p:nvPr>
        </p:nvSpPr>
        <p:spPr>
          <a:ln/>
        </p:spPr>
        <p:txBody>
          <a:bodyPr/>
          <a:lstStyle>
            <a:lvl1pPr>
              <a:defRPr/>
            </a:lvl1pPr>
          </a:lstStyle>
          <a:p>
            <a:pPr>
              <a:defRPr/>
            </a:pPr>
            <a:endParaRPr lang="de-CH"/>
          </a:p>
        </p:txBody>
      </p:sp>
      <p:sp>
        <p:nvSpPr>
          <p:cNvPr id="5" name="Rectangle 5">
            <a:extLst>
              <a:ext uri="{FF2B5EF4-FFF2-40B4-BE49-F238E27FC236}">
                <a16:creationId xmlns:a16="http://schemas.microsoft.com/office/drawing/2014/main" xmlns="" id="{B0BC5D55-3E08-4FC7-8F4C-454E7791E3E1}"/>
              </a:ext>
            </a:extLst>
          </p:cNvPr>
          <p:cNvSpPr>
            <a:spLocks noGrp="1" noChangeArrowheads="1"/>
          </p:cNvSpPr>
          <p:nvPr>
            <p:ph type="ftr" sz="quarter" idx="11"/>
          </p:nvPr>
        </p:nvSpPr>
        <p:spPr>
          <a:ln/>
        </p:spPr>
        <p:txBody>
          <a:bodyPr/>
          <a:lstStyle>
            <a:lvl1pPr>
              <a:defRPr/>
            </a:lvl1pPr>
          </a:lstStyle>
          <a:p>
            <a:pPr>
              <a:defRPr/>
            </a:pPr>
            <a:endParaRPr lang="de-CH"/>
          </a:p>
        </p:txBody>
      </p:sp>
      <p:sp>
        <p:nvSpPr>
          <p:cNvPr id="6" name="Rectangle 6">
            <a:extLst>
              <a:ext uri="{FF2B5EF4-FFF2-40B4-BE49-F238E27FC236}">
                <a16:creationId xmlns:a16="http://schemas.microsoft.com/office/drawing/2014/main" xmlns="" id="{3BDEF9D2-E12B-431E-AA91-FD0131E5E24B}"/>
              </a:ext>
            </a:extLst>
          </p:cNvPr>
          <p:cNvSpPr>
            <a:spLocks noGrp="1" noChangeArrowheads="1"/>
          </p:cNvSpPr>
          <p:nvPr>
            <p:ph type="sldNum" sz="quarter" idx="12"/>
          </p:nvPr>
        </p:nvSpPr>
        <p:spPr>
          <a:ln/>
        </p:spPr>
        <p:txBody>
          <a:bodyPr/>
          <a:lstStyle>
            <a:lvl1pPr>
              <a:defRPr/>
            </a:lvl1pPr>
          </a:lstStyle>
          <a:p>
            <a:fld id="{7EA78F6D-C5BE-4958-8578-33DC22C4A177}" type="slidenum">
              <a:rPr lang="de-CH" altLang="de-DE"/>
              <a:pPr/>
              <a:t>‹#›</a:t>
            </a:fld>
            <a:endParaRPr lang="de-CH" altLang="de-DE"/>
          </a:p>
        </p:txBody>
      </p:sp>
    </p:spTree>
    <p:extLst>
      <p:ext uri="{BB962C8B-B14F-4D97-AF65-F5344CB8AC3E}">
        <p14:creationId xmlns:p14="http://schemas.microsoft.com/office/powerpoint/2010/main" val="592059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3" name="Rectangle 4">
            <a:extLst>
              <a:ext uri="{FF2B5EF4-FFF2-40B4-BE49-F238E27FC236}">
                <a16:creationId xmlns:a16="http://schemas.microsoft.com/office/drawing/2014/main" xmlns="" id="{EA77A3EB-7116-4DB5-94EF-DDC5FD71CE91}"/>
              </a:ext>
            </a:extLst>
          </p:cNvPr>
          <p:cNvSpPr>
            <a:spLocks noGrp="1" noChangeArrowheads="1"/>
          </p:cNvSpPr>
          <p:nvPr>
            <p:ph type="dt" sz="half" idx="10"/>
          </p:nvPr>
        </p:nvSpPr>
        <p:spPr>
          <a:ln/>
        </p:spPr>
        <p:txBody>
          <a:bodyPr/>
          <a:lstStyle>
            <a:lvl1pPr>
              <a:defRPr/>
            </a:lvl1pPr>
          </a:lstStyle>
          <a:p>
            <a:pPr>
              <a:defRPr/>
            </a:pPr>
            <a:endParaRPr lang="de-CH"/>
          </a:p>
        </p:txBody>
      </p:sp>
      <p:sp>
        <p:nvSpPr>
          <p:cNvPr id="4" name="Rectangle 5">
            <a:extLst>
              <a:ext uri="{FF2B5EF4-FFF2-40B4-BE49-F238E27FC236}">
                <a16:creationId xmlns:a16="http://schemas.microsoft.com/office/drawing/2014/main" xmlns="" id="{D863C3C1-507B-432E-8337-DF174D4B08DE}"/>
              </a:ext>
            </a:extLst>
          </p:cNvPr>
          <p:cNvSpPr>
            <a:spLocks noGrp="1" noChangeArrowheads="1"/>
          </p:cNvSpPr>
          <p:nvPr>
            <p:ph type="ftr" sz="quarter" idx="11"/>
          </p:nvPr>
        </p:nvSpPr>
        <p:spPr>
          <a:ln/>
        </p:spPr>
        <p:txBody>
          <a:bodyPr/>
          <a:lstStyle>
            <a:lvl1pPr>
              <a:defRPr/>
            </a:lvl1pPr>
          </a:lstStyle>
          <a:p>
            <a:pPr>
              <a:defRPr/>
            </a:pPr>
            <a:endParaRPr lang="de-CH"/>
          </a:p>
        </p:txBody>
      </p:sp>
      <p:sp>
        <p:nvSpPr>
          <p:cNvPr id="5" name="Rectangle 6">
            <a:extLst>
              <a:ext uri="{FF2B5EF4-FFF2-40B4-BE49-F238E27FC236}">
                <a16:creationId xmlns:a16="http://schemas.microsoft.com/office/drawing/2014/main" xmlns="" id="{A0CAB588-4677-4BC5-8AE1-227D11F16B43}"/>
              </a:ext>
            </a:extLst>
          </p:cNvPr>
          <p:cNvSpPr>
            <a:spLocks noGrp="1" noChangeArrowheads="1"/>
          </p:cNvSpPr>
          <p:nvPr>
            <p:ph type="sldNum" sz="quarter" idx="12"/>
          </p:nvPr>
        </p:nvSpPr>
        <p:spPr>
          <a:ln/>
        </p:spPr>
        <p:txBody>
          <a:bodyPr/>
          <a:lstStyle>
            <a:lvl1pPr>
              <a:defRPr/>
            </a:lvl1pPr>
          </a:lstStyle>
          <a:p>
            <a:fld id="{91140DFC-A212-491A-8AEA-510D9CCA24EB}" type="slidenum">
              <a:rPr lang="de-CH" altLang="de-DE"/>
              <a:pPr/>
              <a:t>‹#›</a:t>
            </a:fld>
            <a:endParaRPr lang="de-CH" altLang="de-DE"/>
          </a:p>
        </p:txBody>
      </p:sp>
    </p:spTree>
    <p:extLst>
      <p:ext uri="{BB962C8B-B14F-4D97-AF65-F5344CB8AC3E}">
        <p14:creationId xmlns:p14="http://schemas.microsoft.com/office/powerpoint/2010/main" val="2881665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xmlns="" id="{D0286D1A-432F-482A-86DF-838E05C762BC}"/>
              </a:ext>
            </a:extLst>
          </p:cNvPr>
          <p:cNvSpPr>
            <a:spLocks noGrp="1" noChangeArrowheads="1"/>
          </p:cNvSpPr>
          <p:nvPr>
            <p:ph type="dt" sz="half" idx="10"/>
          </p:nvPr>
        </p:nvSpPr>
        <p:spPr>
          <a:ln/>
        </p:spPr>
        <p:txBody>
          <a:bodyPr/>
          <a:lstStyle>
            <a:lvl1pPr>
              <a:defRPr/>
            </a:lvl1pPr>
          </a:lstStyle>
          <a:p>
            <a:pPr>
              <a:defRPr/>
            </a:pPr>
            <a:endParaRPr lang="de-CH"/>
          </a:p>
        </p:txBody>
      </p:sp>
      <p:sp>
        <p:nvSpPr>
          <p:cNvPr id="5" name="Rectangle 5">
            <a:extLst>
              <a:ext uri="{FF2B5EF4-FFF2-40B4-BE49-F238E27FC236}">
                <a16:creationId xmlns:a16="http://schemas.microsoft.com/office/drawing/2014/main" xmlns="" id="{080A922A-ED23-4049-BDEA-6683DCF98334}"/>
              </a:ext>
            </a:extLst>
          </p:cNvPr>
          <p:cNvSpPr>
            <a:spLocks noGrp="1" noChangeArrowheads="1"/>
          </p:cNvSpPr>
          <p:nvPr>
            <p:ph type="ftr" sz="quarter" idx="11"/>
          </p:nvPr>
        </p:nvSpPr>
        <p:spPr>
          <a:ln/>
        </p:spPr>
        <p:txBody>
          <a:bodyPr/>
          <a:lstStyle>
            <a:lvl1pPr>
              <a:defRPr/>
            </a:lvl1pPr>
          </a:lstStyle>
          <a:p>
            <a:pPr>
              <a:defRPr/>
            </a:pPr>
            <a:endParaRPr lang="de-CH"/>
          </a:p>
        </p:txBody>
      </p:sp>
      <p:sp>
        <p:nvSpPr>
          <p:cNvPr id="6" name="Rectangle 6">
            <a:extLst>
              <a:ext uri="{FF2B5EF4-FFF2-40B4-BE49-F238E27FC236}">
                <a16:creationId xmlns:a16="http://schemas.microsoft.com/office/drawing/2014/main" xmlns="" id="{387F4A63-8A35-4C55-B7C4-455C8551C9AD}"/>
              </a:ext>
            </a:extLst>
          </p:cNvPr>
          <p:cNvSpPr>
            <a:spLocks noGrp="1" noChangeArrowheads="1"/>
          </p:cNvSpPr>
          <p:nvPr>
            <p:ph type="sldNum" sz="quarter" idx="12"/>
          </p:nvPr>
        </p:nvSpPr>
        <p:spPr>
          <a:ln/>
        </p:spPr>
        <p:txBody>
          <a:bodyPr/>
          <a:lstStyle>
            <a:lvl1pPr>
              <a:defRPr/>
            </a:lvl1pPr>
          </a:lstStyle>
          <a:p>
            <a:fld id="{79265433-FD8B-40F8-919E-E206B76A63BF}" type="slidenum">
              <a:rPr lang="de-CH" altLang="de-DE"/>
              <a:pPr/>
              <a:t>‹#›</a:t>
            </a:fld>
            <a:endParaRPr lang="de-CH" altLang="de-DE"/>
          </a:p>
        </p:txBody>
      </p:sp>
    </p:spTree>
    <p:extLst>
      <p:ext uri="{BB962C8B-B14F-4D97-AF65-F5344CB8AC3E}">
        <p14:creationId xmlns:p14="http://schemas.microsoft.com/office/powerpoint/2010/main" val="2128444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a:extLst>
              <a:ext uri="{FF2B5EF4-FFF2-40B4-BE49-F238E27FC236}">
                <a16:creationId xmlns:a16="http://schemas.microsoft.com/office/drawing/2014/main" xmlns="" id="{BC8BFCE2-5873-494C-A14F-3AC1348BF039}"/>
              </a:ext>
            </a:extLst>
          </p:cNvPr>
          <p:cNvSpPr>
            <a:spLocks noGrp="1" noChangeArrowheads="1"/>
          </p:cNvSpPr>
          <p:nvPr>
            <p:ph type="dt" sz="half" idx="10"/>
          </p:nvPr>
        </p:nvSpPr>
        <p:spPr>
          <a:ln/>
        </p:spPr>
        <p:txBody>
          <a:bodyPr/>
          <a:lstStyle>
            <a:lvl1pPr>
              <a:defRPr/>
            </a:lvl1pPr>
          </a:lstStyle>
          <a:p>
            <a:pPr>
              <a:defRPr/>
            </a:pPr>
            <a:endParaRPr lang="de-CH"/>
          </a:p>
        </p:txBody>
      </p:sp>
      <p:sp>
        <p:nvSpPr>
          <p:cNvPr id="5" name="Rectangle 5">
            <a:extLst>
              <a:ext uri="{FF2B5EF4-FFF2-40B4-BE49-F238E27FC236}">
                <a16:creationId xmlns:a16="http://schemas.microsoft.com/office/drawing/2014/main" xmlns="" id="{F85E58C1-81ED-4463-84BC-50B9E2D7E049}"/>
              </a:ext>
            </a:extLst>
          </p:cNvPr>
          <p:cNvSpPr>
            <a:spLocks noGrp="1" noChangeArrowheads="1"/>
          </p:cNvSpPr>
          <p:nvPr>
            <p:ph type="ftr" sz="quarter" idx="11"/>
          </p:nvPr>
        </p:nvSpPr>
        <p:spPr>
          <a:ln/>
        </p:spPr>
        <p:txBody>
          <a:bodyPr/>
          <a:lstStyle>
            <a:lvl1pPr>
              <a:defRPr/>
            </a:lvl1pPr>
          </a:lstStyle>
          <a:p>
            <a:pPr>
              <a:defRPr/>
            </a:pPr>
            <a:endParaRPr lang="de-CH"/>
          </a:p>
        </p:txBody>
      </p:sp>
      <p:sp>
        <p:nvSpPr>
          <p:cNvPr id="6" name="Rectangle 6">
            <a:extLst>
              <a:ext uri="{FF2B5EF4-FFF2-40B4-BE49-F238E27FC236}">
                <a16:creationId xmlns:a16="http://schemas.microsoft.com/office/drawing/2014/main" xmlns="" id="{008FECBC-C85D-4594-8C05-BDCF164ED736}"/>
              </a:ext>
            </a:extLst>
          </p:cNvPr>
          <p:cNvSpPr>
            <a:spLocks noGrp="1" noChangeArrowheads="1"/>
          </p:cNvSpPr>
          <p:nvPr>
            <p:ph type="sldNum" sz="quarter" idx="12"/>
          </p:nvPr>
        </p:nvSpPr>
        <p:spPr>
          <a:ln/>
        </p:spPr>
        <p:txBody>
          <a:bodyPr/>
          <a:lstStyle>
            <a:lvl1pPr>
              <a:defRPr/>
            </a:lvl1pPr>
          </a:lstStyle>
          <a:p>
            <a:fld id="{0E9D1D13-2EB8-408E-855E-207260F36190}" type="slidenum">
              <a:rPr lang="de-CH" altLang="de-DE"/>
              <a:pPr/>
              <a:t>‹#›</a:t>
            </a:fld>
            <a:endParaRPr lang="de-CH" altLang="de-DE"/>
          </a:p>
        </p:txBody>
      </p:sp>
    </p:spTree>
    <p:extLst>
      <p:ext uri="{BB962C8B-B14F-4D97-AF65-F5344CB8AC3E}">
        <p14:creationId xmlns:p14="http://schemas.microsoft.com/office/powerpoint/2010/main" val="2070262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a:extLst>
              <a:ext uri="{FF2B5EF4-FFF2-40B4-BE49-F238E27FC236}">
                <a16:creationId xmlns:a16="http://schemas.microsoft.com/office/drawing/2014/main" xmlns="" id="{CAC8612B-055B-4D88-8658-4FC2C9918228}"/>
              </a:ext>
            </a:extLst>
          </p:cNvPr>
          <p:cNvSpPr>
            <a:spLocks noGrp="1" noChangeArrowheads="1"/>
          </p:cNvSpPr>
          <p:nvPr>
            <p:ph type="dt" sz="half" idx="10"/>
          </p:nvPr>
        </p:nvSpPr>
        <p:spPr>
          <a:ln/>
        </p:spPr>
        <p:txBody>
          <a:bodyPr/>
          <a:lstStyle>
            <a:lvl1pPr>
              <a:defRPr/>
            </a:lvl1pPr>
          </a:lstStyle>
          <a:p>
            <a:pPr>
              <a:defRPr/>
            </a:pPr>
            <a:endParaRPr lang="de-CH"/>
          </a:p>
        </p:txBody>
      </p:sp>
      <p:sp>
        <p:nvSpPr>
          <p:cNvPr id="6" name="Rectangle 5">
            <a:extLst>
              <a:ext uri="{FF2B5EF4-FFF2-40B4-BE49-F238E27FC236}">
                <a16:creationId xmlns:a16="http://schemas.microsoft.com/office/drawing/2014/main" xmlns="" id="{AA6AD892-DAFC-4FB5-AE7B-52E4C6455985}"/>
              </a:ext>
            </a:extLst>
          </p:cNvPr>
          <p:cNvSpPr>
            <a:spLocks noGrp="1" noChangeArrowheads="1"/>
          </p:cNvSpPr>
          <p:nvPr>
            <p:ph type="ftr" sz="quarter" idx="11"/>
          </p:nvPr>
        </p:nvSpPr>
        <p:spPr>
          <a:ln/>
        </p:spPr>
        <p:txBody>
          <a:bodyPr/>
          <a:lstStyle>
            <a:lvl1pPr>
              <a:defRPr/>
            </a:lvl1pPr>
          </a:lstStyle>
          <a:p>
            <a:pPr>
              <a:defRPr/>
            </a:pPr>
            <a:endParaRPr lang="de-CH"/>
          </a:p>
        </p:txBody>
      </p:sp>
      <p:sp>
        <p:nvSpPr>
          <p:cNvPr id="7" name="Rectangle 6">
            <a:extLst>
              <a:ext uri="{FF2B5EF4-FFF2-40B4-BE49-F238E27FC236}">
                <a16:creationId xmlns:a16="http://schemas.microsoft.com/office/drawing/2014/main" xmlns="" id="{37F01C8F-383F-4666-AC81-3530256B35E1}"/>
              </a:ext>
            </a:extLst>
          </p:cNvPr>
          <p:cNvSpPr>
            <a:spLocks noGrp="1" noChangeArrowheads="1"/>
          </p:cNvSpPr>
          <p:nvPr>
            <p:ph type="sldNum" sz="quarter" idx="12"/>
          </p:nvPr>
        </p:nvSpPr>
        <p:spPr>
          <a:ln/>
        </p:spPr>
        <p:txBody>
          <a:bodyPr/>
          <a:lstStyle>
            <a:lvl1pPr>
              <a:defRPr/>
            </a:lvl1pPr>
          </a:lstStyle>
          <a:p>
            <a:fld id="{88492E32-91B4-47E5-A0FD-F607E3BC644B}" type="slidenum">
              <a:rPr lang="de-CH" altLang="de-DE"/>
              <a:pPr/>
              <a:t>‹#›</a:t>
            </a:fld>
            <a:endParaRPr lang="de-CH" altLang="de-DE"/>
          </a:p>
        </p:txBody>
      </p:sp>
    </p:spTree>
    <p:extLst>
      <p:ext uri="{BB962C8B-B14F-4D97-AF65-F5344CB8AC3E}">
        <p14:creationId xmlns:p14="http://schemas.microsoft.com/office/powerpoint/2010/main" val="184120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a:extLst>
              <a:ext uri="{FF2B5EF4-FFF2-40B4-BE49-F238E27FC236}">
                <a16:creationId xmlns:a16="http://schemas.microsoft.com/office/drawing/2014/main" xmlns="" id="{8C8B5BCB-D8F5-41BB-8964-A039A4553208}"/>
              </a:ext>
            </a:extLst>
          </p:cNvPr>
          <p:cNvSpPr>
            <a:spLocks noGrp="1" noChangeArrowheads="1"/>
          </p:cNvSpPr>
          <p:nvPr>
            <p:ph type="dt" sz="half" idx="10"/>
          </p:nvPr>
        </p:nvSpPr>
        <p:spPr>
          <a:ln/>
        </p:spPr>
        <p:txBody>
          <a:bodyPr/>
          <a:lstStyle>
            <a:lvl1pPr>
              <a:defRPr/>
            </a:lvl1pPr>
          </a:lstStyle>
          <a:p>
            <a:pPr>
              <a:defRPr/>
            </a:pPr>
            <a:endParaRPr lang="de-CH"/>
          </a:p>
        </p:txBody>
      </p:sp>
      <p:sp>
        <p:nvSpPr>
          <p:cNvPr id="8" name="Rectangle 5">
            <a:extLst>
              <a:ext uri="{FF2B5EF4-FFF2-40B4-BE49-F238E27FC236}">
                <a16:creationId xmlns:a16="http://schemas.microsoft.com/office/drawing/2014/main" xmlns="" id="{93135D03-C3B8-42DF-9C14-4CFEAE47E47C}"/>
              </a:ext>
            </a:extLst>
          </p:cNvPr>
          <p:cNvSpPr>
            <a:spLocks noGrp="1" noChangeArrowheads="1"/>
          </p:cNvSpPr>
          <p:nvPr>
            <p:ph type="ftr" sz="quarter" idx="11"/>
          </p:nvPr>
        </p:nvSpPr>
        <p:spPr>
          <a:ln/>
        </p:spPr>
        <p:txBody>
          <a:bodyPr/>
          <a:lstStyle>
            <a:lvl1pPr>
              <a:defRPr/>
            </a:lvl1pPr>
          </a:lstStyle>
          <a:p>
            <a:pPr>
              <a:defRPr/>
            </a:pPr>
            <a:endParaRPr lang="de-CH"/>
          </a:p>
        </p:txBody>
      </p:sp>
      <p:sp>
        <p:nvSpPr>
          <p:cNvPr id="9" name="Rectangle 6">
            <a:extLst>
              <a:ext uri="{FF2B5EF4-FFF2-40B4-BE49-F238E27FC236}">
                <a16:creationId xmlns:a16="http://schemas.microsoft.com/office/drawing/2014/main" xmlns="" id="{3C224747-9212-4BF3-A65D-B2E7781A956F}"/>
              </a:ext>
            </a:extLst>
          </p:cNvPr>
          <p:cNvSpPr>
            <a:spLocks noGrp="1" noChangeArrowheads="1"/>
          </p:cNvSpPr>
          <p:nvPr>
            <p:ph type="sldNum" sz="quarter" idx="12"/>
          </p:nvPr>
        </p:nvSpPr>
        <p:spPr>
          <a:ln/>
        </p:spPr>
        <p:txBody>
          <a:bodyPr/>
          <a:lstStyle>
            <a:lvl1pPr>
              <a:defRPr/>
            </a:lvl1pPr>
          </a:lstStyle>
          <a:p>
            <a:fld id="{D25CBEBE-DAE8-4BC8-A03E-72F50AB08478}" type="slidenum">
              <a:rPr lang="de-CH" altLang="de-DE"/>
              <a:pPr/>
              <a:t>‹#›</a:t>
            </a:fld>
            <a:endParaRPr lang="de-CH" altLang="de-DE"/>
          </a:p>
        </p:txBody>
      </p:sp>
    </p:spTree>
    <p:extLst>
      <p:ext uri="{BB962C8B-B14F-4D97-AF65-F5344CB8AC3E}">
        <p14:creationId xmlns:p14="http://schemas.microsoft.com/office/powerpoint/2010/main" val="1947970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a:extLst>
              <a:ext uri="{FF2B5EF4-FFF2-40B4-BE49-F238E27FC236}">
                <a16:creationId xmlns:a16="http://schemas.microsoft.com/office/drawing/2014/main" xmlns="" id="{90F90672-145D-425D-8F0D-36A165E0A113}"/>
              </a:ext>
            </a:extLst>
          </p:cNvPr>
          <p:cNvSpPr>
            <a:spLocks noGrp="1" noChangeArrowheads="1"/>
          </p:cNvSpPr>
          <p:nvPr>
            <p:ph type="dt" sz="half" idx="10"/>
          </p:nvPr>
        </p:nvSpPr>
        <p:spPr>
          <a:ln/>
        </p:spPr>
        <p:txBody>
          <a:bodyPr/>
          <a:lstStyle>
            <a:lvl1pPr>
              <a:defRPr/>
            </a:lvl1pPr>
          </a:lstStyle>
          <a:p>
            <a:pPr>
              <a:defRPr/>
            </a:pPr>
            <a:endParaRPr lang="de-CH"/>
          </a:p>
        </p:txBody>
      </p:sp>
      <p:sp>
        <p:nvSpPr>
          <p:cNvPr id="4" name="Rectangle 5">
            <a:extLst>
              <a:ext uri="{FF2B5EF4-FFF2-40B4-BE49-F238E27FC236}">
                <a16:creationId xmlns:a16="http://schemas.microsoft.com/office/drawing/2014/main" xmlns="" id="{85CEBA99-C598-4045-B490-792AC6A0A248}"/>
              </a:ext>
            </a:extLst>
          </p:cNvPr>
          <p:cNvSpPr>
            <a:spLocks noGrp="1" noChangeArrowheads="1"/>
          </p:cNvSpPr>
          <p:nvPr>
            <p:ph type="ftr" sz="quarter" idx="11"/>
          </p:nvPr>
        </p:nvSpPr>
        <p:spPr>
          <a:ln/>
        </p:spPr>
        <p:txBody>
          <a:bodyPr/>
          <a:lstStyle>
            <a:lvl1pPr>
              <a:defRPr/>
            </a:lvl1pPr>
          </a:lstStyle>
          <a:p>
            <a:pPr>
              <a:defRPr/>
            </a:pPr>
            <a:endParaRPr lang="de-CH"/>
          </a:p>
        </p:txBody>
      </p:sp>
      <p:sp>
        <p:nvSpPr>
          <p:cNvPr id="5" name="Rectangle 6">
            <a:extLst>
              <a:ext uri="{FF2B5EF4-FFF2-40B4-BE49-F238E27FC236}">
                <a16:creationId xmlns:a16="http://schemas.microsoft.com/office/drawing/2014/main" xmlns="" id="{2534D33A-0C08-4F48-8AE7-E3E0562B411C}"/>
              </a:ext>
            </a:extLst>
          </p:cNvPr>
          <p:cNvSpPr>
            <a:spLocks noGrp="1" noChangeArrowheads="1"/>
          </p:cNvSpPr>
          <p:nvPr>
            <p:ph type="sldNum" sz="quarter" idx="12"/>
          </p:nvPr>
        </p:nvSpPr>
        <p:spPr>
          <a:ln/>
        </p:spPr>
        <p:txBody>
          <a:bodyPr/>
          <a:lstStyle>
            <a:lvl1pPr>
              <a:defRPr/>
            </a:lvl1pPr>
          </a:lstStyle>
          <a:p>
            <a:fld id="{B3E18618-B47A-4385-8CF4-242EFF0BC5F8}" type="slidenum">
              <a:rPr lang="de-CH" altLang="de-DE"/>
              <a:pPr/>
              <a:t>‹#›</a:t>
            </a:fld>
            <a:endParaRPr lang="de-CH" altLang="de-DE"/>
          </a:p>
        </p:txBody>
      </p:sp>
    </p:spTree>
    <p:extLst>
      <p:ext uri="{BB962C8B-B14F-4D97-AF65-F5344CB8AC3E}">
        <p14:creationId xmlns:p14="http://schemas.microsoft.com/office/powerpoint/2010/main" val="1878208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703FEB39-885F-406F-BE13-603304483A63}"/>
              </a:ext>
            </a:extLst>
          </p:cNvPr>
          <p:cNvSpPr>
            <a:spLocks noGrp="1" noChangeArrowheads="1"/>
          </p:cNvSpPr>
          <p:nvPr>
            <p:ph type="dt" sz="half" idx="10"/>
          </p:nvPr>
        </p:nvSpPr>
        <p:spPr>
          <a:ln/>
        </p:spPr>
        <p:txBody>
          <a:bodyPr/>
          <a:lstStyle>
            <a:lvl1pPr>
              <a:defRPr/>
            </a:lvl1pPr>
          </a:lstStyle>
          <a:p>
            <a:pPr>
              <a:defRPr/>
            </a:pPr>
            <a:endParaRPr lang="de-CH"/>
          </a:p>
        </p:txBody>
      </p:sp>
      <p:sp>
        <p:nvSpPr>
          <p:cNvPr id="3" name="Rectangle 5">
            <a:extLst>
              <a:ext uri="{FF2B5EF4-FFF2-40B4-BE49-F238E27FC236}">
                <a16:creationId xmlns:a16="http://schemas.microsoft.com/office/drawing/2014/main" xmlns="" id="{FB56F599-A17B-48FB-8643-EE7CA14AE4BB}"/>
              </a:ext>
            </a:extLst>
          </p:cNvPr>
          <p:cNvSpPr>
            <a:spLocks noGrp="1" noChangeArrowheads="1"/>
          </p:cNvSpPr>
          <p:nvPr>
            <p:ph type="ftr" sz="quarter" idx="11"/>
          </p:nvPr>
        </p:nvSpPr>
        <p:spPr>
          <a:ln/>
        </p:spPr>
        <p:txBody>
          <a:bodyPr/>
          <a:lstStyle>
            <a:lvl1pPr>
              <a:defRPr/>
            </a:lvl1pPr>
          </a:lstStyle>
          <a:p>
            <a:pPr>
              <a:defRPr/>
            </a:pPr>
            <a:endParaRPr lang="de-CH"/>
          </a:p>
        </p:txBody>
      </p:sp>
      <p:sp>
        <p:nvSpPr>
          <p:cNvPr id="4" name="Rectangle 6">
            <a:extLst>
              <a:ext uri="{FF2B5EF4-FFF2-40B4-BE49-F238E27FC236}">
                <a16:creationId xmlns:a16="http://schemas.microsoft.com/office/drawing/2014/main" xmlns="" id="{B46B3EF8-4713-476B-88CC-F4E184230021}"/>
              </a:ext>
            </a:extLst>
          </p:cNvPr>
          <p:cNvSpPr>
            <a:spLocks noGrp="1" noChangeArrowheads="1"/>
          </p:cNvSpPr>
          <p:nvPr>
            <p:ph type="sldNum" sz="quarter" idx="12"/>
          </p:nvPr>
        </p:nvSpPr>
        <p:spPr>
          <a:ln/>
        </p:spPr>
        <p:txBody>
          <a:bodyPr/>
          <a:lstStyle>
            <a:lvl1pPr>
              <a:defRPr/>
            </a:lvl1pPr>
          </a:lstStyle>
          <a:p>
            <a:fld id="{BCF9FE28-68ED-4114-B2CA-83F1D2C829B3}" type="slidenum">
              <a:rPr lang="de-CH" altLang="de-DE"/>
              <a:pPr/>
              <a:t>‹#›</a:t>
            </a:fld>
            <a:endParaRPr lang="de-CH" altLang="de-DE"/>
          </a:p>
        </p:txBody>
      </p:sp>
    </p:spTree>
    <p:extLst>
      <p:ext uri="{BB962C8B-B14F-4D97-AF65-F5344CB8AC3E}">
        <p14:creationId xmlns:p14="http://schemas.microsoft.com/office/powerpoint/2010/main" val="2459551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xmlns="" id="{FAE37714-C514-4923-88A1-8A83E919D027}"/>
              </a:ext>
            </a:extLst>
          </p:cNvPr>
          <p:cNvSpPr>
            <a:spLocks noGrp="1" noChangeArrowheads="1"/>
          </p:cNvSpPr>
          <p:nvPr>
            <p:ph type="dt" sz="half" idx="10"/>
          </p:nvPr>
        </p:nvSpPr>
        <p:spPr>
          <a:ln/>
        </p:spPr>
        <p:txBody>
          <a:bodyPr/>
          <a:lstStyle>
            <a:lvl1pPr>
              <a:defRPr/>
            </a:lvl1pPr>
          </a:lstStyle>
          <a:p>
            <a:pPr>
              <a:defRPr/>
            </a:pPr>
            <a:endParaRPr lang="de-CH"/>
          </a:p>
        </p:txBody>
      </p:sp>
      <p:sp>
        <p:nvSpPr>
          <p:cNvPr id="6" name="Rectangle 5">
            <a:extLst>
              <a:ext uri="{FF2B5EF4-FFF2-40B4-BE49-F238E27FC236}">
                <a16:creationId xmlns:a16="http://schemas.microsoft.com/office/drawing/2014/main" xmlns="" id="{4456E666-9B2F-4791-BAEE-3F9132D38085}"/>
              </a:ext>
            </a:extLst>
          </p:cNvPr>
          <p:cNvSpPr>
            <a:spLocks noGrp="1" noChangeArrowheads="1"/>
          </p:cNvSpPr>
          <p:nvPr>
            <p:ph type="ftr" sz="quarter" idx="11"/>
          </p:nvPr>
        </p:nvSpPr>
        <p:spPr>
          <a:ln/>
        </p:spPr>
        <p:txBody>
          <a:bodyPr/>
          <a:lstStyle>
            <a:lvl1pPr>
              <a:defRPr/>
            </a:lvl1pPr>
          </a:lstStyle>
          <a:p>
            <a:pPr>
              <a:defRPr/>
            </a:pPr>
            <a:endParaRPr lang="de-CH"/>
          </a:p>
        </p:txBody>
      </p:sp>
      <p:sp>
        <p:nvSpPr>
          <p:cNvPr id="7" name="Rectangle 6">
            <a:extLst>
              <a:ext uri="{FF2B5EF4-FFF2-40B4-BE49-F238E27FC236}">
                <a16:creationId xmlns:a16="http://schemas.microsoft.com/office/drawing/2014/main" xmlns="" id="{D8089771-4DA1-4F6D-98EE-24A8AE489C1A}"/>
              </a:ext>
            </a:extLst>
          </p:cNvPr>
          <p:cNvSpPr>
            <a:spLocks noGrp="1" noChangeArrowheads="1"/>
          </p:cNvSpPr>
          <p:nvPr>
            <p:ph type="sldNum" sz="quarter" idx="12"/>
          </p:nvPr>
        </p:nvSpPr>
        <p:spPr>
          <a:ln/>
        </p:spPr>
        <p:txBody>
          <a:bodyPr/>
          <a:lstStyle>
            <a:lvl1pPr>
              <a:defRPr/>
            </a:lvl1pPr>
          </a:lstStyle>
          <a:p>
            <a:fld id="{E9ADBD4E-2172-4059-A6F9-0B99C28C3883}" type="slidenum">
              <a:rPr lang="de-CH" altLang="de-DE"/>
              <a:pPr/>
              <a:t>‹#›</a:t>
            </a:fld>
            <a:endParaRPr lang="de-CH" altLang="de-DE"/>
          </a:p>
        </p:txBody>
      </p:sp>
    </p:spTree>
    <p:extLst>
      <p:ext uri="{BB962C8B-B14F-4D97-AF65-F5344CB8AC3E}">
        <p14:creationId xmlns:p14="http://schemas.microsoft.com/office/powerpoint/2010/main" val="2924125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xmlns="" id="{F8260C8D-DF9B-47CD-B6DF-019F4613EBE9}"/>
              </a:ext>
            </a:extLst>
          </p:cNvPr>
          <p:cNvSpPr>
            <a:spLocks noGrp="1" noChangeArrowheads="1"/>
          </p:cNvSpPr>
          <p:nvPr>
            <p:ph type="dt" sz="half" idx="10"/>
          </p:nvPr>
        </p:nvSpPr>
        <p:spPr>
          <a:ln/>
        </p:spPr>
        <p:txBody>
          <a:bodyPr/>
          <a:lstStyle>
            <a:lvl1pPr>
              <a:defRPr/>
            </a:lvl1pPr>
          </a:lstStyle>
          <a:p>
            <a:pPr>
              <a:defRPr/>
            </a:pPr>
            <a:endParaRPr lang="de-CH"/>
          </a:p>
        </p:txBody>
      </p:sp>
      <p:sp>
        <p:nvSpPr>
          <p:cNvPr id="6" name="Rectangle 5">
            <a:extLst>
              <a:ext uri="{FF2B5EF4-FFF2-40B4-BE49-F238E27FC236}">
                <a16:creationId xmlns:a16="http://schemas.microsoft.com/office/drawing/2014/main" xmlns="" id="{3097F965-E64C-4178-B34B-FD7CBA36B861}"/>
              </a:ext>
            </a:extLst>
          </p:cNvPr>
          <p:cNvSpPr>
            <a:spLocks noGrp="1" noChangeArrowheads="1"/>
          </p:cNvSpPr>
          <p:nvPr>
            <p:ph type="ftr" sz="quarter" idx="11"/>
          </p:nvPr>
        </p:nvSpPr>
        <p:spPr>
          <a:ln/>
        </p:spPr>
        <p:txBody>
          <a:bodyPr/>
          <a:lstStyle>
            <a:lvl1pPr>
              <a:defRPr/>
            </a:lvl1pPr>
          </a:lstStyle>
          <a:p>
            <a:pPr>
              <a:defRPr/>
            </a:pPr>
            <a:endParaRPr lang="de-CH"/>
          </a:p>
        </p:txBody>
      </p:sp>
      <p:sp>
        <p:nvSpPr>
          <p:cNvPr id="7" name="Rectangle 6">
            <a:extLst>
              <a:ext uri="{FF2B5EF4-FFF2-40B4-BE49-F238E27FC236}">
                <a16:creationId xmlns:a16="http://schemas.microsoft.com/office/drawing/2014/main" xmlns="" id="{65126668-52D9-4846-9FD6-72F8FA7AC1A9}"/>
              </a:ext>
            </a:extLst>
          </p:cNvPr>
          <p:cNvSpPr>
            <a:spLocks noGrp="1" noChangeArrowheads="1"/>
          </p:cNvSpPr>
          <p:nvPr>
            <p:ph type="sldNum" sz="quarter" idx="12"/>
          </p:nvPr>
        </p:nvSpPr>
        <p:spPr>
          <a:ln/>
        </p:spPr>
        <p:txBody>
          <a:bodyPr/>
          <a:lstStyle>
            <a:lvl1pPr>
              <a:defRPr/>
            </a:lvl1pPr>
          </a:lstStyle>
          <a:p>
            <a:fld id="{C3BFEE58-5331-41D3-B2AA-D8AC9EC28186}" type="slidenum">
              <a:rPr lang="de-CH" altLang="de-DE"/>
              <a:pPr/>
              <a:t>‹#›</a:t>
            </a:fld>
            <a:endParaRPr lang="de-CH" altLang="de-DE"/>
          </a:p>
        </p:txBody>
      </p:sp>
    </p:spTree>
    <p:extLst>
      <p:ext uri="{BB962C8B-B14F-4D97-AF65-F5344CB8AC3E}">
        <p14:creationId xmlns:p14="http://schemas.microsoft.com/office/powerpoint/2010/main" val="3029947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0424"/>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461D463B-8F78-4DDA-A2F5-17B44B5381A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CH" altLang="de-DE"/>
              <a:t>Titelmasterformat durch Klicken bearbeiten</a:t>
            </a:r>
          </a:p>
        </p:txBody>
      </p:sp>
      <p:sp>
        <p:nvSpPr>
          <p:cNvPr id="1027" name="Rectangle 3">
            <a:extLst>
              <a:ext uri="{FF2B5EF4-FFF2-40B4-BE49-F238E27FC236}">
                <a16:creationId xmlns:a16="http://schemas.microsoft.com/office/drawing/2014/main" xmlns="" id="{32BD7075-CB6E-4629-84D6-2C2FBF9DAED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CH" altLang="de-DE"/>
              <a:t>Textmasterformate durch Klicken bearbeiten</a:t>
            </a:r>
          </a:p>
          <a:p>
            <a:pPr lvl="1"/>
            <a:r>
              <a:rPr lang="de-CH" altLang="de-DE"/>
              <a:t>Zweite Ebene</a:t>
            </a:r>
          </a:p>
          <a:p>
            <a:pPr lvl="2"/>
            <a:r>
              <a:rPr lang="de-CH" altLang="de-DE"/>
              <a:t>Dritte Ebene</a:t>
            </a:r>
          </a:p>
          <a:p>
            <a:pPr lvl="3"/>
            <a:r>
              <a:rPr lang="de-CH" altLang="de-DE"/>
              <a:t>Vierte Ebene</a:t>
            </a:r>
          </a:p>
          <a:p>
            <a:pPr lvl="4"/>
            <a:r>
              <a:rPr lang="de-CH" altLang="de-DE"/>
              <a:t>Fünfte Ebene</a:t>
            </a:r>
          </a:p>
        </p:txBody>
      </p:sp>
      <p:sp>
        <p:nvSpPr>
          <p:cNvPr id="1028" name="Rectangle 4">
            <a:extLst>
              <a:ext uri="{FF2B5EF4-FFF2-40B4-BE49-F238E27FC236}">
                <a16:creationId xmlns:a16="http://schemas.microsoft.com/office/drawing/2014/main" xmlns="" id="{3E74502A-08FF-4CF7-BA9C-B491273B806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defRPr>
            </a:lvl1pPr>
          </a:lstStyle>
          <a:p>
            <a:pPr>
              <a:defRPr/>
            </a:pPr>
            <a:endParaRPr lang="de-CH"/>
          </a:p>
        </p:txBody>
      </p:sp>
      <p:sp>
        <p:nvSpPr>
          <p:cNvPr id="1029" name="Rectangle 5">
            <a:extLst>
              <a:ext uri="{FF2B5EF4-FFF2-40B4-BE49-F238E27FC236}">
                <a16:creationId xmlns:a16="http://schemas.microsoft.com/office/drawing/2014/main" xmlns="" id="{6F539EB4-C9A3-4A23-A0BF-912B8923968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defRPr>
            </a:lvl1pPr>
          </a:lstStyle>
          <a:p>
            <a:pPr>
              <a:defRPr/>
            </a:pPr>
            <a:endParaRPr lang="de-CH"/>
          </a:p>
        </p:txBody>
      </p:sp>
      <p:sp>
        <p:nvSpPr>
          <p:cNvPr id="1030" name="Rectangle 6">
            <a:extLst>
              <a:ext uri="{FF2B5EF4-FFF2-40B4-BE49-F238E27FC236}">
                <a16:creationId xmlns:a16="http://schemas.microsoft.com/office/drawing/2014/main" xmlns="" id="{5F3F34A1-A111-434B-B92E-AFB6707EA75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855C4F1D-4165-49D3-93D8-C9C7D69F9E0B}" type="slidenum">
              <a:rPr lang="de-CH" altLang="de-DE"/>
              <a:pPr/>
              <a:t>‹#›</a:t>
            </a:fld>
            <a:endParaRPr lang="de-CH" alt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hyperlink" Target="http://www.billetavion.info/_picts/_drapeaux/drpgf/186-1.jp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5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6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6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6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5">
            <a:extLst>
              <a:ext uri="{FF2B5EF4-FFF2-40B4-BE49-F238E27FC236}">
                <a16:creationId xmlns:a16="http://schemas.microsoft.com/office/drawing/2014/main" xmlns="" id="{919AFBA5-FD03-4FD1-9516-9901C49EADEF}"/>
              </a:ext>
            </a:extLst>
          </p:cNvPr>
          <p:cNvSpPr txBox="1">
            <a:spLocks noChangeArrowheads="1"/>
          </p:cNvSpPr>
          <p:nvPr/>
        </p:nvSpPr>
        <p:spPr bwMode="auto">
          <a:xfrm>
            <a:off x="576263" y="188913"/>
            <a:ext cx="79914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de-CH" altLang="de-DE" sz="4000">
                <a:solidFill>
                  <a:srgbClr val="FF33CC"/>
                </a:solidFill>
              </a:rPr>
              <a:t>Les Îles du Bonheur</a:t>
            </a:r>
          </a:p>
        </p:txBody>
      </p:sp>
      <p:sp>
        <p:nvSpPr>
          <p:cNvPr id="4099" name="Text Box 8">
            <a:extLst>
              <a:ext uri="{FF2B5EF4-FFF2-40B4-BE49-F238E27FC236}">
                <a16:creationId xmlns:a16="http://schemas.microsoft.com/office/drawing/2014/main" xmlns="" id="{0A34B2CC-6F18-4F5D-99B0-696AB45538AC}"/>
              </a:ext>
            </a:extLst>
          </p:cNvPr>
          <p:cNvSpPr txBox="1">
            <a:spLocks noChangeArrowheads="1"/>
          </p:cNvSpPr>
          <p:nvPr/>
        </p:nvSpPr>
        <p:spPr bwMode="auto">
          <a:xfrm>
            <a:off x="125413" y="5981700"/>
            <a:ext cx="8893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de-CH" altLang="de-DE" sz="2400">
                <a:solidFill>
                  <a:srgbClr val="FF33CC"/>
                </a:solidFill>
              </a:rPr>
              <a:t>Drei Inseln des Glücks zwischen Savanne und Wüste…</a:t>
            </a:r>
          </a:p>
        </p:txBody>
      </p:sp>
      <p:pic>
        <p:nvPicPr>
          <p:cNvPr id="4100" name="Grafik 4">
            <a:extLst>
              <a:ext uri="{FF2B5EF4-FFF2-40B4-BE49-F238E27FC236}">
                <a16:creationId xmlns:a16="http://schemas.microsoft.com/office/drawing/2014/main" xmlns="" id="{49A5FF76-61D2-4B39-91B7-B6252506DED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4563" y="1016000"/>
            <a:ext cx="7254875"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Grafik 4">
            <a:extLst>
              <a:ext uri="{FF2B5EF4-FFF2-40B4-BE49-F238E27FC236}">
                <a16:creationId xmlns:a16="http://schemas.microsoft.com/office/drawing/2014/main" xmlns="" id="{456E1458-4BD9-4CEB-94C6-86BAC0D4D90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88" y="-9525"/>
            <a:ext cx="9590088"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Grafik 4">
            <a:extLst>
              <a:ext uri="{FF2B5EF4-FFF2-40B4-BE49-F238E27FC236}">
                <a16:creationId xmlns:a16="http://schemas.microsoft.com/office/drawing/2014/main" xmlns="" id="{48239BF9-12FE-4F5E-96B4-084AAB5A51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542463"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a:extLst>
              <a:ext uri="{FF2B5EF4-FFF2-40B4-BE49-F238E27FC236}">
                <a16:creationId xmlns:a16="http://schemas.microsoft.com/office/drawing/2014/main" xmlns="" id="{7A3AE404-0937-40D6-8803-368D14C24FA3}"/>
              </a:ext>
            </a:extLst>
          </p:cNvPr>
          <p:cNvSpPr>
            <a:spLocks noGrp="1" noChangeArrowheads="1"/>
          </p:cNvSpPr>
          <p:nvPr>
            <p:ph type="title"/>
          </p:nvPr>
        </p:nvSpPr>
        <p:spPr>
          <a:xfrm>
            <a:off x="2951163" y="-171450"/>
            <a:ext cx="2994025" cy="946150"/>
          </a:xfrm>
          <a:noFill/>
        </p:spPr>
        <p:txBody>
          <a:bodyPr/>
          <a:lstStyle/>
          <a:p>
            <a:pPr eaLnBrk="1" hangingPunct="1"/>
            <a:r>
              <a:rPr lang="de-CH" altLang="de-DE" sz="2400">
                <a:solidFill>
                  <a:srgbClr val="15BF0D"/>
                </a:solidFill>
                <a:ea typeface="ＭＳ Ｐゴシック" panose="020B0600070205080204" pitchFamily="34" charset="-128"/>
              </a:rPr>
              <a:t>Der Vorstand</a:t>
            </a:r>
            <a:endParaRPr lang="de-DE" altLang="de-DE" sz="2400">
              <a:solidFill>
                <a:srgbClr val="15BF0D"/>
              </a:solidFill>
              <a:ea typeface="ＭＳ Ｐゴシック" panose="020B0600070205080204" pitchFamily="34" charset="-128"/>
            </a:endParaRPr>
          </a:p>
        </p:txBody>
      </p:sp>
      <p:sp>
        <p:nvSpPr>
          <p:cNvPr id="3" name="Rectangle 4">
            <a:extLst>
              <a:ext uri="{FF2B5EF4-FFF2-40B4-BE49-F238E27FC236}">
                <a16:creationId xmlns:a16="http://schemas.microsoft.com/office/drawing/2014/main" xmlns="" id="{0A9EF8ED-1366-4DF8-9BF4-AF2C212CC6C9}"/>
              </a:ext>
            </a:extLst>
          </p:cNvPr>
          <p:cNvSpPr txBox="1">
            <a:spLocks noChangeArrowheads="1"/>
          </p:cNvSpPr>
          <p:nvPr/>
        </p:nvSpPr>
        <p:spPr bwMode="auto">
          <a:xfrm>
            <a:off x="3221038" y="3319463"/>
            <a:ext cx="2994025" cy="946150"/>
          </a:xfrm>
          <a:prstGeom prst="rect">
            <a:avLst/>
          </a:prstGeom>
          <a:noFill/>
          <a:ln w="9525">
            <a:noFill/>
            <a:miter lim="800000"/>
            <a:headEnd/>
            <a:tailEnd/>
          </a:ln>
        </p:spPr>
        <p:txBody>
          <a:bodyPr anchor="ctr"/>
          <a:lstStyle/>
          <a:p>
            <a:pPr algn="ctr" eaLnBrk="1" hangingPunct="1">
              <a:defRPr/>
            </a:pPr>
            <a:endParaRPr lang="de-DE" sz="3200" b="1" kern="0" dirty="0">
              <a:solidFill>
                <a:srgbClr val="15BF0D"/>
              </a:solidFill>
              <a:latin typeface="Chiller" pitchFamily="82" charset="0"/>
              <a:ea typeface="+mj-ea"/>
              <a:cs typeface="+mj-cs"/>
            </a:endParaRPr>
          </a:p>
        </p:txBody>
      </p:sp>
      <p:pic>
        <p:nvPicPr>
          <p:cNvPr id="18436" name="Picture 4" descr="team_nina">
            <a:extLst>
              <a:ext uri="{FF2B5EF4-FFF2-40B4-BE49-F238E27FC236}">
                <a16:creationId xmlns:a16="http://schemas.microsoft.com/office/drawing/2014/main" xmlns="" id="{8EDAF2F6-3BB0-451A-B786-67DEF90008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73475" y="615950"/>
            <a:ext cx="15748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feld 7">
            <a:extLst>
              <a:ext uri="{FF2B5EF4-FFF2-40B4-BE49-F238E27FC236}">
                <a16:creationId xmlns:a16="http://schemas.microsoft.com/office/drawing/2014/main" xmlns="" id="{E9E33479-52D7-4AA6-BCBE-5BC44AC75AA2}"/>
              </a:ext>
            </a:extLst>
          </p:cNvPr>
          <p:cNvSpPr txBox="1">
            <a:spLocks noChangeArrowheads="1"/>
          </p:cNvSpPr>
          <p:nvPr/>
        </p:nvSpPr>
        <p:spPr bwMode="auto">
          <a:xfrm>
            <a:off x="1243013" y="2813050"/>
            <a:ext cx="1825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1200">
                <a:solidFill>
                  <a:srgbClr val="41F616"/>
                </a:solidFill>
              </a:rPr>
              <a:t>Natalie Burlet</a:t>
            </a:r>
          </a:p>
          <a:p>
            <a:pPr eaLnBrk="1" hangingPunct="1">
              <a:spcBef>
                <a:spcPct val="0"/>
              </a:spcBef>
              <a:buFontTx/>
              <a:buNone/>
            </a:pPr>
            <a:r>
              <a:rPr lang="de-CH" altLang="de-DE" sz="1200">
                <a:solidFill>
                  <a:schemeClr val="bg1"/>
                </a:solidFill>
              </a:rPr>
              <a:t>Gründerin und </a:t>
            </a:r>
          </a:p>
          <a:p>
            <a:pPr eaLnBrk="1" hangingPunct="1">
              <a:spcBef>
                <a:spcPct val="0"/>
              </a:spcBef>
              <a:buFontTx/>
              <a:buNone/>
            </a:pPr>
            <a:r>
              <a:rPr lang="de-CH" altLang="de-DE" sz="1200">
                <a:solidFill>
                  <a:schemeClr val="bg1"/>
                </a:solidFill>
              </a:rPr>
              <a:t>Präsidentin</a:t>
            </a:r>
            <a:endParaRPr lang="de-DE" altLang="de-DE" sz="1200">
              <a:solidFill>
                <a:schemeClr val="bg1"/>
              </a:solidFill>
            </a:endParaRPr>
          </a:p>
        </p:txBody>
      </p:sp>
      <p:sp>
        <p:nvSpPr>
          <p:cNvPr id="18438" name="Textfeld 8">
            <a:extLst>
              <a:ext uri="{FF2B5EF4-FFF2-40B4-BE49-F238E27FC236}">
                <a16:creationId xmlns:a16="http://schemas.microsoft.com/office/drawing/2014/main" xmlns="" id="{EF339301-2E89-43C5-9D13-D36DDF77C211}"/>
              </a:ext>
            </a:extLst>
          </p:cNvPr>
          <p:cNvSpPr txBox="1">
            <a:spLocks noChangeArrowheads="1"/>
          </p:cNvSpPr>
          <p:nvPr/>
        </p:nvSpPr>
        <p:spPr bwMode="auto">
          <a:xfrm>
            <a:off x="3908425" y="2816225"/>
            <a:ext cx="1655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1200">
                <a:solidFill>
                  <a:srgbClr val="41F616"/>
                </a:solidFill>
              </a:rPr>
              <a:t>Nina Werfeli</a:t>
            </a:r>
          </a:p>
          <a:p>
            <a:pPr eaLnBrk="1" hangingPunct="1">
              <a:spcBef>
                <a:spcPct val="0"/>
              </a:spcBef>
              <a:buFontTx/>
              <a:buNone/>
            </a:pPr>
            <a:r>
              <a:rPr lang="de-CH" altLang="de-DE" sz="1200">
                <a:solidFill>
                  <a:schemeClr val="bg1"/>
                </a:solidFill>
              </a:rPr>
              <a:t>Vizepräsidentin</a:t>
            </a:r>
            <a:endParaRPr lang="de-DE" altLang="de-DE" sz="1200">
              <a:solidFill>
                <a:schemeClr val="bg1"/>
              </a:solidFill>
            </a:endParaRPr>
          </a:p>
        </p:txBody>
      </p:sp>
      <p:pic>
        <p:nvPicPr>
          <p:cNvPr id="18439" name="Picture 6" descr="team_annette">
            <a:extLst>
              <a:ext uri="{FF2B5EF4-FFF2-40B4-BE49-F238E27FC236}">
                <a16:creationId xmlns:a16="http://schemas.microsoft.com/office/drawing/2014/main" xmlns="" id="{FD3CE6E9-C16E-4EFD-B92D-132CEDDD270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75388" y="631825"/>
            <a:ext cx="1595437"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Textfeld 10">
            <a:extLst>
              <a:ext uri="{FF2B5EF4-FFF2-40B4-BE49-F238E27FC236}">
                <a16:creationId xmlns:a16="http://schemas.microsoft.com/office/drawing/2014/main" xmlns="" id="{21964D17-656B-482C-8FAA-B2CEC883ED36}"/>
              </a:ext>
            </a:extLst>
          </p:cNvPr>
          <p:cNvSpPr txBox="1">
            <a:spLocks noChangeArrowheads="1"/>
          </p:cNvSpPr>
          <p:nvPr/>
        </p:nvSpPr>
        <p:spPr bwMode="auto">
          <a:xfrm>
            <a:off x="6332538" y="2811463"/>
            <a:ext cx="1971675" cy="461962"/>
          </a:xfrm>
          <a:prstGeom prst="rect">
            <a:avLst/>
          </a:prstGeom>
          <a:noFill/>
          <a:ln>
            <a:noFill/>
          </a:ln>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de-CH" sz="1200" dirty="0">
                <a:solidFill>
                  <a:srgbClr val="41F616"/>
                </a:solidFill>
                <a:latin typeface="+mj-lt"/>
              </a:rPr>
              <a:t>Annette Reymond</a:t>
            </a:r>
          </a:p>
          <a:p>
            <a:pPr eaLnBrk="1" hangingPunct="1">
              <a:defRPr/>
            </a:pPr>
            <a:r>
              <a:rPr lang="de-CH" sz="1200" dirty="0">
                <a:solidFill>
                  <a:schemeClr val="bg1"/>
                </a:solidFill>
                <a:latin typeface="+mj-lt"/>
              </a:rPr>
              <a:t>Sekretariat Buchhaltung</a:t>
            </a:r>
            <a:endParaRPr lang="de-DE" sz="1200" dirty="0">
              <a:solidFill>
                <a:schemeClr val="bg1"/>
              </a:solidFill>
              <a:latin typeface="+mj-lt"/>
            </a:endParaRPr>
          </a:p>
        </p:txBody>
      </p:sp>
      <p:sp>
        <p:nvSpPr>
          <p:cNvPr id="14" name="Rectangle 4">
            <a:extLst>
              <a:ext uri="{FF2B5EF4-FFF2-40B4-BE49-F238E27FC236}">
                <a16:creationId xmlns:a16="http://schemas.microsoft.com/office/drawing/2014/main" xmlns="" id="{C8864D9A-6EB9-4355-A8D8-D6A3D5DA3746}"/>
              </a:ext>
            </a:extLst>
          </p:cNvPr>
          <p:cNvSpPr txBox="1">
            <a:spLocks noChangeArrowheads="1"/>
          </p:cNvSpPr>
          <p:nvPr/>
        </p:nvSpPr>
        <p:spPr bwMode="auto">
          <a:xfrm>
            <a:off x="2789238" y="3319463"/>
            <a:ext cx="3330575" cy="547687"/>
          </a:xfrm>
          <a:prstGeom prst="rect">
            <a:avLst/>
          </a:prstGeom>
          <a:noFill/>
          <a:ln w="9525">
            <a:noFill/>
            <a:miter lim="800000"/>
            <a:headEnd/>
            <a:tailEnd/>
          </a:ln>
        </p:spPr>
        <p:txBody>
          <a:bodyPr anchor="ctr"/>
          <a:lstStyle/>
          <a:p>
            <a:pPr algn="ctr" eaLnBrk="1" hangingPunct="1">
              <a:defRPr/>
            </a:pPr>
            <a:r>
              <a:rPr lang="de-CH" sz="2400" kern="0" dirty="0">
                <a:solidFill>
                  <a:srgbClr val="15BF0D"/>
                </a:solidFill>
                <a:latin typeface="+mj-lt"/>
                <a:ea typeface="+mj-ea"/>
                <a:cs typeface="+mj-cs"/>
              </a:rPr>
              <a:t>Helferinnen</a:t>
            </a:r>
            <a:endParaRPr lang="de-DE" sz="2400" kern="0" dirty="0">
              <a:solidFill>
                <a:srgbClr val="15BF0D"/>
              </a:solidFill>
              <a:latin typeface="+mj-lt"/>
              <a:ea typeface="+mj-ea"/>
              <a:cs typeface="+mj-cs"/>
            </a:endParaRPr>
          </a:p>
        </p:txBody>
      </p:sp>
      <p:sp>
        <p:nvSpPr>
          <p:cNvPr id="18442" name="Textfeld 14">
            <a:extLst>
              <a:ext uri="{FF2B5EF4-FFF2-40B4-BE49-F238E27FC236}">
                <a16:creationId xmlns:a16="http://schemas.microsoft.com/office/drawing/2014/main" xmlns="" id="{E57B0210-AD30-49CC-A8F8-9E6CF3926536}"/>
              </a:ext>
            </a:extLst>
          </p:cNvPr>
          <p:cNvSpPr txBox="1">
            <a:spLocks noChangeArrowheads="1"/>
          </p:cNvSpPr>
          <p:nvPr/>
        </p:nvSpPr>
        <p:spPr bwMode="auto">
          <a:xfrm>
            <a:off x="482600" y="6119813"/>
            <a:ext cx="14970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1200">
                <a:solidFill>
                  <a:srgbClr val="41F616"/>
                </a:solidFill>
              </a:rPr>
              <a:t>Dana Lückel</a:t>
            </a:r>
          </a:p>
          <a:p>
            <a:pPr eaLnBrk="1" hangingPunct="1">
              <a:spcBef>
                <a:spcPct val="0"/>
              </a:spcBef>
              <a:buFontTx/>
              <a:buNone/>
            </a:pPr>
            <a:r>
              <a:rPr lang="de-CH" altLang="de-DE" sz="1200">
                <a:solidFill>
                  <a:schemeClr val="bg1"/>
                </a:solidFill>
              </a:rPr>
              <a:t>Homepage</a:t>
            </a:r>
          </a:p>
        </p:txBody>
      </p:sp>
      <p:sp>
        <p:nvSpPr>
          <p:cNvPr id="3086" name="Textfeld 15">
            <a:extLst>
              <a:ext uri="{FF2B5EF4-FFF2-40B4-BE49-F238E27FC236}">
                <a16:creationId xmlns:a16="http://schemas.microsoft.com/office/drawing/2014/main" xmlns="" id="{32DAE9DF-8B14-43B5-AB31-122EFEBA4C4E}"/>
              </a:ext>
            </a:extLst>
          </p:cNvPr>
          <p:cNvSpPr txBox="1">
            <a:spLocks noChangeArrowheads="1"/>
          </p:cNvSpPr>
          <p:nvPr/>
        </p:nvSpPr>
        <p:spPr bwMode="auto">
          <a:xfrm>
            <a:off x="2519363" y="6119813"/>
            <a:ext cx="1825625" cy="461962"/>
          </a:xfrm>
          <a:prstGeom prst="rect">
            <a:avLst/>
          </a:prstGeom>
          <a:noFill/>
          <a:ln>
            <a:noFill/>
          </a:ln>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de-CH" sz="1200" dirty="0">
                <a:solidFill>
                  <a:srgbClr val="41F616"/>
                </a:solidFill>
                <a:latin typeface="+mj-lt"/>
              </a:rPr>
              <a:t>Sonia Steiner</a:t>
            </a:r>
          </a:p>
          <a:p>
            <a:pPr eaLnBrk="1" hangingPunct="1">
              <a:defRPr/>
            </a:pPr>
            <a:r>
              <a:rPr lang="de-CH" sz="1200" dirty="0">
                <a:solidFill>
                  <a:schemeClr val="bg1"/>
                </a:solidFill>
                <a:latin typeface="+mj-lt"/>
              </a:rPr>
              <a:t>Revisionsstelle</a:t>
            </a:r>
            <a:endParaRPr lang="de-DE" sz="1200" dirty="0">
              <a:solidFill>
                <a:schemeClr val="bg1"/>
              </a:solidFill>
              <a:latin typeface="+mj-lt"/>
            </a:endParaRPr>
          </a:p>
        </p:txBody>
      </p:sp>
      <p:sp>
        <p:nvSpPr>
          <p:cNvPr id="18444" name="Textfeld 16">
            <a:extLst>
              <a:ext uri="{FF2B5EF4-FFF2-40B4-BE49-F238E27FC236}">
                <a16:creationId xmlns:a16="http://schemas.microsoft.com/office/drawing/2014/main" xmlns="" id="{88CFFFA0-4636-41BD-BE57-899AAF2AA2A1}"/>
              </a:ext>
            </a:extLst>
          </p:cNvPr>
          <p:cNvSpPr txBox="1">
            <a:spLocks noChangeArrowheads="1"/>
          </p:cNvSpPr>
          <p:nvPr/>
        </p:nvSpPr>
        <p:spPr bwMode="auto">
          <a:xfrm>
            <a:off x="4352925" y="6119813"/>
            <a:ext cx="2965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1200">
                <a:solidFill>
                  <a:srgbClr val="41F616"/>
                </a:solidFill>
              </a:rPr>
              <a:t>Diabetesberatung KSB</a:t>
            </a:r>
          </a:p>
          <a:p>
            <a:pPr eaLnBrk="1" hangingPunct="1">
              <a:spcBef>
                <a:spcPct val="0"/>
              </a:spcBef>
              <a:buFontTx/>
              <a:buNone/>
            </a:pPr>
            <a:r>
              <a:rPr lang="de-CH" altLang="de-DE" sz="1200">
                <a:solidFill>
                  <a:schemeClr val="bg1"/>
                </a:solidFill>
              </a:rPr>
              <a:t>Medizinische Unterstützung</a:t>
            </a:r>
            <a:endParaRPr lang="de-DE" altLang="de-DE" sz="1200">
              <a:solidFill>
                <a:schemeClr val="bg1"/>
              </a:solidFill>
            </a:endParaRPr>
          </a:p>
        </p:txBody>
      </p:sp>
      <p:pic>
        <p:nvPicPr>
          <p:cNvPr id="18445" name="Grafik 17" descr="Dana_foto.jpg">
            <a:extLst>
              <a:ext uri="{FF2B5EF4-FFF2-40B4-BE49-F238E27FC236}">
                <a16:creationId xmlns:a16="http://schemas.microsoft.com/office/drawing/2014/main" xmlns="" id="{84BF765E-C3FC-4F66-8855-AAABE242283E}"/>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4663" y="3867150"/>
            <a:ext cx="1636712"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Grafik 18" descr="Sonja auf Schiff.JPG">
            <a:extLst>
              <a:ext uri="{FF2B5EF4-FFF2-40B4-BE49-F238E27FC236}">
                <a16:creationId xmlns:a16="http://schemas.microsoft.com/office/drawing/2014/main" xmlns="" id="{1834CE7F-69D0-4445-994B-90F8594B28CE}"/>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78088" y="3867150"/>
            <a:ext cx="1619250"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Grafik 20" descr="Team_Diabetesberatung_8237_Aufloesung_PPT.jpg">
            <a:extLst>
              <a:ext uri="{FF2B5EF4-FFF2-40B4-BE49-F238E27FC236}">
                <a16:creationId xmlns:a16="http://schemas.microsoft.com/office/drawing/2014/main" xmlns="" id="{5D5C2EBD-5487-4551-98E8-46300509AB7D}"/>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70363" y="4049713"/>
            <a:ext cx="2701925"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Grafik 23" descr="DSC01119.JPG">
            <a:extLst>
              <a:ext uri="{FF2B5EF4-FFF2-40B4-BE49-F238E27FC236}">
                <a16:creationId xmlns:a16="http://schemas.microsoft.com/office/drawing/2014/main" xmlns="" id="{451E8B26-8CFD-4EA5-BCE3-E9477C2613A1}"/>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36638" y="604838"/>
            <a:ext cx="1584325"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Grafik 3">
            <a:extLst>
              <a:ext uri="{FF2B5EF4-FFF2-40B4-BE49-F238E27FC236}">
                <a16:creationId xmlns:a16="http://schemas.microsoft.com/office/drawing/2014/main" xmlns="" id="{CA88D652-A436-468E-B5DE-757C78C1829C}"/>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23088" y="3808413"/>
            <a:ext cx="164782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0" name="Textfeld 7">
            <a:extLst>
              <a:ext uri="{FF2B5EF4-FFF2-40B4-BE49-F238E27FC236}">
                <a16:creationId xmlns:a16="http://schemas.microsoft.com/office/drawing/2014/main" xmlns="" id="{0A08A579-FC6F-4795-AB1F-FAEFDA332440}"/>
              </a:ext>
            </a:extLst>
          </p:cNvPr>
          <p:cNvSpPr txBox="1">
            <a:spLocks noChangeArrowheads="1"/>
          </p:cNvSpPr>
          <p:nvPr/>
        </p:nvSpPr>
        <p:spPr bwMode="auto">
          <a:xfrm>
            <a:off x="7019925" y="6103938"/>
            <a:ext cx="2568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1200">
                <a:solidFill>
                  <a:srgbClr val="45F32D"/>
                </a:solidFill>
              </a:rPr>
              <a:t>Ahmadou Yarbanga</a:t>
            </a:r>
          </a:p>
          <a:p>
            <a:pPr>
              <a:spcBef>
                <a:spcPct val="0"/>
              </a:spcBef>
              <a:buFontTx/>
              <a:buNone/>
            </a:pPr>
            <a:r>
              <a:rPr lang="de-DE" altLang="de-DE" sz="1200">
                <a:solidFill>
                  <a:schemeClr val="bg1"/>
                </a:solidFill>
              </a:rPr>
              <a:t>Allrounder</a:t>
            </a:r>
            <a:endParaRPr lang="de-CH" altLang="de-DE" sz="1200">
              <a:solidFill>
                <a:schemeClr val="bg1"/>
              </a:solidFill>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Grafik 1" descr="DSC06510.JPG">
            <a:extLst>
              <a:ext uri="{FF2B5EF4-FFF2-40B4-BE49-F238E27FC236}">
                <a16:creationId xmlns:a16="http://schemas.microsoft.com/office/drawing/2014/main" xmlns="" id="{C868A9B0-DBE4-4240-A183-98502C9261B5}"/>
              </a:ext>
            </a:extLst>
          </p:cNvPr>
          <p:cNvPicPr>
            <a:picLocks noChangeAspect="1"/>
          </p:cNvPicPr>
          <p:nvPr/>
        </p:nvPicPr>
        <p:blipFill>
          <a:blip r:embed="rId3" cstate="email">
            <a:extLst>
              <a:ext uri="{28A0092B-C50C-407E-A947-70E740481C1C}">
                <a14:useLocalDpi xmlns:a14="http://schemas.microsoft.com/office/drawing/2010/main"/>
              </a:ext>
            </a:extLst>
          </a:blip>
          <a:srcRect l="-4761"/>
          <a:stretch>
            <a:fillRect/>
          </a:stretch>
        </p:blipFill>
        <p:spPr bwMode="auto">
          <a:xfrm>
            <a:off x="6069013" y="1384300"/>
            <a:ext cx="2819400"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Grafik 3" descr="DSC06006.JPG">
            <a:extLst>
              <a:ext uri="{FF2B5EF4-FFF2-40B4-BE49-F238E27FC236}">
                <a16:creationId xmlns:a16="http://schemas.microsoft.com/office/drawing/2014/main" xmlns="" id="{AE2740C3-DF1A-4FD9-AAA9-EF0EC68550D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9113" y="1420813"/>
            <a:ext cx="2670175"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feld 4">
            <a:extLst>
              <a:ext uri="{FF2B5EF4-FFF2-40B4-BE49-F238E27FC236}">
                <a16:creationId xmlns:a16="http://schemas.microsoft.com/office/drawing/2014/main" xmlns="" id="{56C5B87D-93B1-49AE-A670-48D7F154745C}"/>
              </a:ext>
            </a:extLst>
          </p:cNvPr>
          <p:cNvSpPr txBox="1">
            <a:spLocks noChangeArrowheads="1"/>
          </p:cNvSpPr>
          <p:nvPr/>
        </p:nvSpPr>
        <p:spPr bwMode="auto">
          <a:xfrm>
            <a:off x="665163" y="5230813"/>
            <a:ext cx="27384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1200">
                <a:solidFill>
                  <a:srgbClr val="41F616"/>
                </a:solidFill>
              </a:rPr>
              <a:t>Blandine Yaméogo</a:t>
            </a:r>
          </a:p>
          <a:p>
            <a:pPr eaLnBrk="1" hangingPunct="1">
              <a:spcBef>
                <a:spcPct val="0"/>
              </a:spcBef>
              <a:buFontTx/>
              <a:buNone/>
            </a:pPr>
            <a:r>
              <a:rPr lang="de-CH" altLang="de-DE" sz="1200">
                <a:solidFill>
                  <a:schemeClr val="bg1"/>
                </a:solidFill>
              </a:rPr>
              <a:t>Koordinatorin Gesamtprojekt/</a:t>
            </a:r>
          </a:p>
          <a:p>
            <a:pPr eaLnBrk="1" hangingPunct="1">
              <a:spcBef>
                <a:spcPct val="0"/>
              </a:spcBef>
              <a:buFontTx/>
              <a:buNone/>
            </a:pPr>
            <a:r>
              <a:rPr lang="de-CH" altLang="de-DE" sz="1200">
                <a:solidFill>
                  <a:schemeClr val="bg1"/>
                </a:solidFill>
              </a:rPr>
              <a:t>Buchhaltung vor Ort</a:t>
            </a:r>
            <a:endParaRPr lang="de-DE" altLang="de-DE" sz="1200">
              <a:solidFill>
                <a:schemeClr val="bg1"/>
              </a:solidFill>
            </a:endParaRPr>
          </a:p>
        </p:txBody>
      </p:sp>
      <p:sp>
        <p:nvSpPr>
          <p:cNvPr id="20485" name="Rectangle 4">
            <a:extLst>
              <a:ext uri="{FF2B5EF4-FFF2-40B4-BE49-F238E27FC236}">
                <a16:creationId xmlns:a16="http://schemas.microsoft.com/office/drawing/2014/main" xmlns="" id="{5D80AF54-F5F9-4928-B794-8D1FD1CBF4F0}"/>
              </a:ext>
            </a:extLst>
          </p:cNvPr>
          <p:cNvSpPr txBox="1">
            <a:spLocks noChangeArrowheads="1"/>
          </p:cNvSpPr>
          <p:nvPr/>
        </p:nvSpPr>
        <p:spPr bwMode="auto">
          <a:xfrm>
            <a:off x="755650" y="506413"/>
            <a:ext cx="7561263"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de-CH" altLang="de-DE" sz="2400">
                <a:solidFill>
                  <a:srgbClr val="15BF0D"/>
                </a:solidFill>
              </a:rPr>
              <a:t>Die einheimischen Mitarbeiter vor Ort…</a:t>
            </a:r>
            <a:endParaRPr lang="de-DE" altLang="de-DE" sz="2400">
              <a:solidFill>
                <a:srgbClr val="15BF0D"/>
              </a:solidFill>
            </a:endParaRPr>
          </a:p>
        </p:txBody>
      </p:sp>
      <p:sp>
        <p:nvSpPr>
          <p:cNvPr id="20486" name="Textfeld 7">
            <a:extLst>
              <a:ext uri="{FF2B5EF4-FFF2-40B4-BE49-F238E27FC236}">
                <a16:creationId xmlns:a16="http://schemas.microsoft.com/office/drawing/2014/main" xmlns="" id="{2BB61797-9AF9-4ABC-9A6C-EF156EB9D537}"/>
              </a:ext>
            </a:extLst>
          </p:cNvPr>
          <p:cNvSpPr txBox="1">
            <a:spLocks noChangeArrowheads="1"/>
          </p:cNvSpPr>
          <p:nvPr/>
        </p:nvSpPr>
        <p:spPr bwMode="auto">
          <a:xfrm>
            <a:off x="3403600" y="5230813"/>
            <a:ext cx="2738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1200">
                <a:solidFill>
                  <a:srgbClr val="41F616"/>
                </a:solidFill>
              </a:rPr>
              <a:t>Aminata Ky</a:t>
            </a:r>
          </a:p>
          <a:p>
            <a:pPr eaLnBrk="1" hangingPunct="1">
              <a:spcBef>
                <a:spcPct val="0"/>
              </a:spcBef>
              <a:buFontTx/>
              <a:buNone/>
            </a:pPr>
            <a:r>
              <a:rPr lang="de-CH" altLang="de-DE" sz="1200">
                <a:solidFill>
                  <a:schemeClr val="bg1"/>
                </a:solidFill>
              </a:rPr>
              <a:t> Verantworliche Haus „grosse Kinder“</a:t>
            </a:r>
            <a:endParaRPr lang="de-DE" altLang="de-DE" sz="1200">
              <a:solidFill>
                <a:schemeClr val="bg1"/>
              </a:solidFill>
            </a:endParaRPr>
          </a:p>
        </p:txBody>
      </p:sp>
      <p:sp>
        <p:nvSpPr>
          <p:cNvPr id="4104" name="Textfeld 8">
            <a:extLst>
              <a:ext uri="{FF2B5EF4-FFF2-40B4-BE49-F238E27FC236}">
                <a16:creationId xmlns:a16="http://schemas.microsoft.com/office/drawing/2014/main" xmlns="" id="{252C78EA-702E-4EC0-A1A8-CA4D34E77EE9}"/>
              </a:ext>
            </a:extLst>
          </p:cNvPr>
          <p:cNvSpPr txBox="1">
            <a:spLocks noChangeArrowheads="1"/>
          </p:cNvSpPr>
          <p:nvPr/>
        </p:nvSpPr>
        <p:spPr bwMode="auto">
          <a:xfrm>
            <a:off x="6215063" y="5222875"/>
            <a:ext cx="3132137" cy="461963"/>
          </a:xfrm>
          <a:prstGeom prst="rect">
            <a:avLst/>
          </a:prstGeom>
          <a:noFill/>
          <a:ln>
            <a:noFill/>
          </a:ln>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de-CH" sz="1200">
                <a:solidFill>
                  <a:srgbClr val="41F616"/>
                </a:solidFill>
                <a:latin typeface="+mj-lt"/>
              </a:rPr>
              <a:t>Marie-Madeleine Sawadogo</a:t>
            </a:r>
          </a:p>
          <a:p>
            <a:pPr eaLnBrk="1" hangingPunct="1">
              <a:defRPr/>
            </a:pPr>
            <a:r>
              <a:rPr lang="de-CH" sz="1200">
                <a:solidFill>
                  <a:schemeClr val="bg1"/>
                </a:solidFill>
                <a:latin typeface="+mj-lt"/>
              </a:rPr>
              <a:t>Verantworliche Babyhaus</a:t>
            </a:r>
            <a:endParaRPr lang="de-DE" sz="1200">
              <a:solidFill>
                <a:schemeClr val="bg1"/>
              </a:solidFill>
              <a:latin typeface="+mj-lt"/>
            </a:endParaRPr>
          </a:p>
        </p:txBody>
      </p:sp>
      <p:pic>
        <p:nvPicPr>
          <p:cNvPr id="20488" name="Grafik 8" descr="DSC09033.JPG">
            <a:extLst>
              <a:ext uri="{FF2B5EF4-FFF2-40B4-BE49-F238E27FC236}">
                <a16:creationId xmlns:a16="http://schemas.microsoft.com/office/drawing/2014/main" xmlns="" id="{234E44F9-4DBD-4E65-A434-D867590B316B}"/>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63938" y="1404938"/>
            <a:ext cx="2303462"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hteck 1">
            <a:extLst>
              <a:ext uri="{FF2B5EF4-FFF2-40B4-BE49-F238E27FC236}">
                <a16:creationId xmlns:a16="http://schemas.microsoft.com/office/drawing/2014/main" xmlns="" id="{2F67B90E-5EBE-4AF2-9054-CE836B96C22A}"/>
              </a:ext>
            </a:extLst>
          </p:cNvPr>
          <p:cNvSpPr>
            <a:spLocks noChangeArrowheads="1"/>
          </p:cNvSpPr>
          <p:nvPr/>
        </p:nvSpPr>
        <p:spPr bwMode="auto">
          <a:xfrm>
            <a:off x="1727200" y="0"/>
            <a:ext cx="5616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de-CH" altLang="de-DE" sz="2800">
                <a:solidFill>
                  <a:srgbClr val="FF33CC"/>
                </a:solidFill>
              </a:rPr>
              <a:t>31</a:t>
            </a:r>
            <a:r>
              <a:rPr lang="de-CH" altLang="de-DE" sz="2800">
                <a:solidFill>
                  <a:schemeClr val="bg1"/>
                </a:solidFill>
              </a:rPr>
              <a:t> einheimische Mitarbeiter…</a:t>
            </a:r>
            <a:endParaRPr lang="de-DE" altLang="de-DE" sz="2800">
              <a:solidFill>
                <a:schemeClr val="bg1"/>
              </a:solidFill>
            </a:endParaRPr>
          </a:p>
        </p:txBody>
      </p:sp>
      <p:sp>
        <p:nvSpPr>
          <p:cNvPr id="22531" name="Rechteck 2">
            <a:extLst>
              <a:ext uri="{FF2B5EF4-FFF2-40B4-BE49-F238E27FC236}">
                <a16:creationId xmlns:a16="http://schemas.microsoft.com/office/drawing/2014/main" xmlns="" id="{76B49904-3E82-4799-9BA5-6EE77E697879}"/>
              </a:ext>
            </a:extLst>
          </p:cNvPr>
          <p:cNvSpPr>
            <a:spLocks noChangeArrowheads="1"/>
          </p:cNvSpPr>
          <p:nvPr/>
        </p:nvSpPr>
        <p:spPr bwMode="auto">
          <a:xfrm>
            <a:off x="755650" y="512763"/>
            <a:ext cx="7632700" cy="711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2400">
                <a:solidFill>
                  <a:srgbClr val="41F616"/>
                </a:solidFill>
              </a:rPr>
              <a:t>1 Koordinatorin</a:t>
            </a:r>
          </a:p>
          <a:p>
            <a:pPr eaLnBrk="1" hangingPunct="1">
              <a:spcBef>
                <a:spcPct val="0"/>
              </a:spcBef>
              <a:buFontTx/>
              <a:buNone/>
            </a:pPr>
            <a:endParaRPr lang="de-CH" altLang="de-DE" sz="2400">
              <a:solidFill>
                <a:srgbClr val="41F616"/>
              </a:solidFill>
            </a:endParaRPr>
          </a:p>
          <a:p>
            <a:pPr eaLnBrk="1" hangingPunct="1">
              <a:spcBef>
                <a:spcPct val="0"/>
              </a:spcBef>
              <a:buFontTx/>
              <a:buNone/>
            </a:pPr>
            <a:r>
              <a:rPr lang="de-CH" altLang="de-DE" sz="2400">
                <a:solidFill>
                  <a:srgbClr val="41F616"/>
                </a:solidFill>
              </a:rPr>
              <a:t>18 Kinderbetreuerinnen</a:t>
            </a:r>
          </a:p>
          <a:p>
            <a:pPr eaLnBrk="1" hangingPunct="1">
              <a:spcBef>
                <a:spcPct val="0"/>
              </a:spcBef>
              <a:buFontTx/>
              <a:buNone/>
            </a:pPr>
            <a:endParaRPr lang="de-CH" altLang="de-DE" sz="2400">
              <a:solidFill>
                <a:srgbClr val="41F616"/>
              </a:solidFill>
            </a:endParaRPr>
          </a:p>
          <a:p>
            <a:pPr eaLnBrk="1" hangingPunct="1">
              <a:spcBef>
                <a:spcPct val="0"/>
              </a:spcBef>
              <a:buFontTx/>
              <a:buNone/>
            </a:pPr>
            <a:r>
              <a:rPr lang="de-CH" altLang="de-DE" sz="2400">
                <a:solidFill>
                  <a:srgbClr val="41F616"/>
                </a:solidFill>
              </a:rPr>
              <a:t>1 Kinderbetreuer / künstlerischer Animator</a:t>
            </a:r>
          </a:p>
          <a:p>
            <a:pPr eaLnBrk="1" hangingPunct="1">
              <a:spcBef>
                <a:spcPct val="0"/>
              </a:spcBef>
              <a:buFontTx/>
              <a:buNone/>
            </a:pPr>
            <a:endParaRPr lang="de-CH" altLang="de-DE" sz="2400">
              <a:solidFill>
                <a:srgbClr val="41F616"/>
              </a:solidFill>
            </a:endParaRPr>
          </a:p>
          <a:p>
            <a:pPr eaLnBrk="1" hangingPunct="1">
              <a:spcBef>
                <a:spcPct val="0"/>
              </a:spcBef>
              <a:buFontTx/>
              <a:buNone/>
            </a:pPr>
            <a:r>
              <a:rPr lang="de-CH" altLang="de-DE" sz="2400">
                <a:solidFill>
                  <a:srgbClr val="41F616"/>
                </a:solidFill>
              </a:rPr>
              <a:t>1 Buchhalter</a:t>
            </a:r>
          </a:p>
          <a:p>
            <a:pPr eaLnBrk="1" hangingPunct="1">
              <a:spcBef>
                <a:spcPct val="0"/>
              </a:spcBef>
              <a:buFontTx/>
              <a:buNone/>
            </a:pPr>
            <a:endParaRPr lang="de-CH" altLang="de-DE" sz="2400">
              <a:solidFill>
                <a:srgbClr val="41F616"/>
              </a:solidFill>
            </a:endParaRPr>
          </a:p>
          <a:p>
            <a:pPr eaLnBrk="1" hangingPunct="1">
              <a:spcBef>
                <a:spcPct val="0"/>
              </a:spcBef>
              <a:buFontTx/>
              <a:buNone/>
            </a:pPr>
            <a:r>
              <a:rPr lang="de-CH" altLang="de-DE" sz="2400">
                <a:solidFill>
                  <a:srgbClr val="41F616"/>
                </a:solidFill>
              </a:rPr>
              <a:t>2 Lehrer</a:t>
            </a:r>
          </a:p>
          <a:p>
            <a:pPr eaLnBrk="1" hangingPunct="1">
              <a:spcBef>
                <a:spcPct val="0"/>
              </a:spcBef>
              <a:buFontTx/>
              <a:buNone/>
            </a:pPr>
            <a:endParaRPr lang="de-CH" altLang="de-DE" sz="2400">
              <a:solidFill>
                <a:srgbClr val="41F616"/>
              </a:solidFill>
            </a:endParaRPr>
          </a:p>
          <a:p>
            <a:pPr eaLnBrk="1" hangingPunct="1">
              <a:spcBef>
                <a:spcPct val="0"/>
              </a:spcBef>
              <a:buFontTx/>
              <a:buNone/>
            </a:pPr>
            <a:r>
              <a:rPr lang="de-CH" altLang="de-DE" sz="2400">
                <a:solidFill>
                  <a:srgbClr val="41F616"/>
                </a:solidFill>
              </a:rPr>
              <a:t>1 Krankenpfleger</a:t>
            </a:r>
          </a:p>
          <a:p>
            <a:pPr eaLnBrk="1" hangingPunct="1">
              <a:spcBef>
                <a:spcPct val="0"/>
              </a:spcBef>
              <a:buFontTx/>
              <a:buNone/>
            </a:pPr>
            <a:endParaRPr lang="de-CH" altLang="de-DE" sz="2400">
              <a:solidFill>
                <a:srgbClr val="41F616"/>
              </a:solidFill>
            </a:endParaRPr>
          </a:p>
          <a:p>
            <a:pPr eaLnBrk="1" hangingPunct="1">
              <a:spcBef>
                <a:spcPct val="0"/>
              </a:spcBef>
              <a:buFontTx/>
              <a:buNone/>
            </a:pPr>
            <a:r>
              <a:rPr lang="de-CH" altLang="de-DE" sz="2400">
                <a:solidFill>
                  <a:srgbClr val="41F616"/>
                </a:solidFill>
              </a:rPr>
              <a:t>4 Nachtwächter / Gärtner</a:t>
            </a:r>
          </a:p>
          <a:p>
            <a:pPr eaLnBrk="1" hangingPunct="1">
              <a:spcBef>
                <a:spcPct val="0"/>
              </a:spcBef>
              <a:buFontTx/>
              <a:buNone/>
            </a:pPr>
            <a:endParaRPr lang="de-CH" altLang="de-DE" sz="2400">
              <a:solidFill>
                <a:srgbClr val="41F616"/>
              </a:solidFill>
            </a:endParaRPr>
          </a:p>
          <a:p>
            <a:pPr eaLnBrk="1" hangingPunct="1">
              <a:spcBef>
                <a:spcPct val="0"/>
              </a:spcBef>
              <a:buFontTx/>
              <a:buNone/>
            </a:pPr>
            <a:r>
              <a:rPr lang="de-CH" altLang="de-DE" sz="2400">
                <a:solidFill>
                  <a:srgbClr val="41F616"/>
                </a:solidFill>
              </a:rPr>
              <a:t>2 hauswirtschaftliche Angestellte</a:t>
            </a:r>
          </a:p>
          <a:p>
            <a:pPr eaLnBrk="1" hangingPunct="1">
              <a:spcBef>
                <a:spcPct val="0"/>
              </a:spcBef>
              <a:buFontTx/>
              <a:buNone/>
            </a:pPr>
            <a:endParaRPr lang="de-CH" altLang="de-DE" sz="2400">
              <a:solidFill>
                <a:srgbClr val="41F616"/>
              </a:solidFill>
            </a:endParaRPr>
          </a:p>
          <a:p>
            <a:pPr eaLnBrk="1" hangingPunct="1">
              <a:spcBef>
                <a:spcPct val="0"/>
              </a:spcBef>
              <a:buFontTx/>
              <a:buNone/>
            </a:pPr>
            <a:r>
              <a:rPr lang="de-CH" altLang="de-DE" sz="2400">
                <a:solidFill>
                  <a:srgbClr val="41F616"/>
                </a:solidFill>
              </a:rPr>
              <a:t>1 Chauffeur</a:t>
            </a:r>
          </a:p>
          <a:p>
            <a:pPr eaLnBrk="1" hangingPunct="1">
              <a:spcBef>
                <a:spcPct val="0"/>
              </a:spcBef>
              <a:buFontTx/>
              <a:buNone/>
            </a:pPr>
            <a:endParaRPr lang="de-CH" altLang="de-DE" sz="2400">
              <a:solidFill>
                <a:srgbClr val="41F616"/>
              </a:solidFill>
            </a:endParaRPr>
          </a:p>
          <a:p>
            <a:pPr eaLnBrk="1" hangingPunct="1">
              <a:spcBef>
                <a:spcPct val="0"/>
              </a:spcBef>
              <a:buFontTx/>
              <a:buNone/>
            </a:pPr>
            <a:endParaRPr lang="de-DE" altLang="de-DE" sz="2400">
              <a:solidFill>
                <a:srgbClr val="41F616"/>
              </a:solidFill>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Grafik 2">
            <a:extLst>
              <a:ext uri="{FF2B5EF4-FFF2-40B4-BE49-F238E27FC236}">
                <a16:creationId xmlns:a16="http://schemas.microsoft.com/office/drawing/2014/main" xmlns="" id="{2B5C78DC-6DE1-40D2-BC8D-EC60440B82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hteck 1">
            <a:extLst>
              <a:ext uri="{FF2B5EF4-FFF2-40B4-BE49-F238E27FC236}">
                <a16:creationId xmlns:a16="http://schemas.microsoft.com/office/drawing/2014/main" xmlns="" id="{84840476-8802-4F52-9530-831B39C62EAC}"/>
              </a:ext>
            </a:extLst>
          </p:cNvPr>
          <p:cNvSpPr>
            <a:spLocks noChangeArrowheads="1"/>
          </p:cNvSpPr>
          <p:nvPr/>
        </p:nvSpPr>
        <p:spPr bwMode="auto">
          <a:xfrm>
            <a:off x="1116013" y="620713"/>
            <a:ext cx="6791325"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de-CH" altLang="de-DE" sz="2800">
                <a:solidFill>
                  <a:srgbClr val="FF33CC"/>
                </a:solidFill>
              </a:rPr>
              <a:t>Glücksinsel der Kleinen</a:t>
            </a:r>
          </a:p>
          <a:p>
            <a:pPr algn="ctr" eaLnBrk="1" hangingPunct="1">
              <a:spcBef>
                <a:spcPct val="0"/>
              </a:spcBef>
              <a:buFontTx/>
              <a:buNone/>
            </a:pPr>
            <a:r>
              <a:rPr lang="de-CH" altLang="de-DE" sz="2400">
                <a:solidFill>
                  <a:schemeClr val="bg1"/>
                </a:solidFill>
              </a:rPr>
              <a:t>15 Säuglinge und Kleinkinder  zwischen 0-3 J </a:t>
            </a:r>
          </a:p>
          <a:p>
            <a:pPr algn="ctr" eaLnBrk="1" hangingPunct="1">
              <a:spcBef>
                <a:spcPct val="0"/>
              </a:spcBef>
              <a:buFontTx/>
              <a:buNone/>
            </a:pPr>
            <a:endParaRPr lang="de-CH" altLang="de-DE" sz="4000">
              <a:solidFill>
                <a:srgbClr val="00B0F0"/>
              </a:solidFill>
            </a:endParaRPr>
          </a:p>
          <a:p>
            <a:pPr algn="ctr" eaLnBrk="1" hangingPunct="1">
              <a:spcBef>
                <a:spcPct val="0"/>
              </a:spcBef>
              <a:buFontTx/>
              <a:buNone/>
            </a:pPr>
            <a:r>
              <a:rPr lang="de-CH" altLang="de-DE" sz="2800">
                <a:solidFill>
                  <a:srgbClr val="00B0F0"/>
                </a:solidFill>
              </a:rPr>
              <a:t>Glücksinsel der Grossen</a:t>
            </a:r>
            <a:endParaRPr lang="de-CH" altLang="ja-JP" sz="2800">
              <a:solidFill>
                <a:srgbClr val="00B0F0"/>
              </a:solidFill>
            </a:endParaRPr>
          </a:p>
          <a:p>
            <a:pPr algn="ctr" eaLnBrk="1" hangingPunct="1">
              <a:spcBef>
                <a:spcPct val="0"/>
              </a:spcBef>
              <a:buFontTx/>
              <a:buNone/>
            </a:pPr>
            <a:r>
              <a:rPr lang="de-CH" altLang="de-DE" sz="2400">
                <a:solidFill>
                  <a:schemeClr val="bg1"/>
                </a:solidFill>
              </a:rPr>
              <a:t>33 Kinder zwischen 3 1/2 - 20 J</a:t>
            </a:r>
          </a:p>
          <a:p>
            <a:pPr algn="ctr" eaLnBrk="1" hangingPunct="1">
              <a:spcBef>
                <a:spcPct val="0"/>
              </a:spcBef>
              <a:buFontTx/>
              <a:buNone/>
            </a:pPr>
            <a:endParaRPr lang="fr-CH" altLang="ja-JP">
              <a:solidFill>
                <a:srgbClr val="FFC000"/>
              </a:solidFill>
            </a:endParaRPr>
          </a:p>
          <a:p>
            <a:pPr algn="ctr" eaLnBrk="1" hangingPunct="1">
              <a:spcBef>
                <a:spcPct val="0"/>
              </a:spcBef>
              <a:buFontTx/>
              <a:buNone/>
            </a:pPr>
            <a:r>
              <a:rPr lang="fr-CH" altLang="ja-JP" sz="2800">
                <a:solidFill>
                  <a:srgbClr val="FFC000"/>
                </a:solidFill>
              </a:rPr>
              <a:t>Ile de l’Avenir</a:t>
            </a:r>
          </a:p>
          <a:p>
            <a:pPr algn="ctr" eaLnBrk="1" hangingPunct="1">
              <a:spcBef>
                <a:spcPct val="0"/>
              </a:spcBef>
              <a:buFontTx/>
              <a:buNone/>
            </a:pPr>
            <a:r>
              <a:rPr lang="fr-CH" altLang="ja-JP" sz="2400">
                <a:solidFill>
                  <a:schemeClr val="bg1"/>
                </a:solidFill>
              </a:rPr>
              <a:t>4 Jugendliche zwischen 17 und 20 Jahren</a:t>
            </a:r>
          </a:p>
          <a:p>
            <a:pPr algn="ctr" eaLnBrk="1" hangingPunct="1">
              <a:spcBef>
                <a:spcPct val="0"/>
              </a:spcBef>
              <a:buFontTx/>
              <a:buNone/>
            </a:pPr>
            <a:endParaRPr lang="de-CH" altLang="ja-JP" sz="2400">
              <a:solidFill>
                <a:schemeClr val="bg1"/>
              </a:solidFill>
            </a:endParaRPr>
          </a:p>
          <a:p>
            <a:pPr algn="ctr" eaLnBrk="1" hangingPunct="1">
              <a:spcBef>
                <a:spcPct val="0"/>
              </a:spcBef>
              <a:buFontTx/>
              <a:buNone/>
            </a:pPr>
            <a:r>
              <a:rPr lang="de-CH" altLang="de-DE" sz="2800">
                <a:solidFill>
                  <a:srgbClr val="41F616"/>
                </a:solidFill>
              </a:rPr>
              <a:t>Kinder im externen Unterstützungsprojekt</a:t>
            </a:r>
          </a:p>
          <a:p>
            <a:pPr algn="ctr" eaLnBrk="1" hangingPunct="1">
              <a:spcBef>
                <a:spcPct val="0"/>
              </a:spcBef>
              <a:buFontTx/>
              <a:buNone/>
            </a:pPr>
            <a:r>
              <a:rPr lang="de-CH" altLang="de-DE" sz="2400">
                <a:solidFill>
                  <a:srgbClr val="FFFFFF"/>
                </a:solidFill>
              </a:rPr>
              <a:t> 16 Kinder zwischen 4-18 J </a:t>
            </a:r>
          </a:p>
          <a:p>
            <a:pPr algn="ctr" eaLnBrk="1" hangingPunct="1">
              <a:spcBef>
                <a:spcPct val="0"/>
              </a:spcBef>
              <a:buFontTx/>
              <a:buNone/>
            </a:pPr>
            <a:endParaRPr lang="de-DE" altLang="de-DE">
              <a:solidFill>
                <a:srgbClr val="00B0F0"/>
              </a:solidFill>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a:extLst>
              <a:ext uri="{FF2B5EF4-FFF2-40B4-BE49-F238E27FC236}">
                <a16:creationId xmlns:a16="http://schemas.microsoft.com/office/drawing/2014/main" xmlns="" id="{DD002C66-1BC0-46D6-8984-399DFABF6D81}"/>
              </a:ext>
            </a:extLst>
          </p:cNvPr>
          <p:cNvSpPr>
            <a:spLocks noGrp="1" noChangeArrowheads="1"/>
          </p:cNvSpPr>
          <p:nvPr>
            <p:ph type="title"/>
          </p:nvPr>
        </p:nvSpPr>
        <p:spPr>
          <a:xfrm>
            <a:off x="457200" y="2781300"/>
            <a:ext cx="8229600" cy="1143000"/>
          </a:xfrm>
          <a:noFill/>
        </p:spPr>
        <p:txBody>
          <a:bodyPr/>
          <a:lstStyle/>
          <a:p>
            <a:pPr eaLnBrk="1" hangingPunct="1"/>
            <a:r>
              <a:rPr lang="de-CH" altLang="de-DE" sz="2800">
                <a:solidFill>
                  <a:srgbClr val="FFFFFF"/>
                </a:solidFill>
                <a:ea typeface="ＭＳ Ｐゴシック" panose="020B0600070205080204" pitchFamily="34" charset="-128"/>
              </a:rPr>
              <a:t>Alles begann mit einem Versprechen…</a:t>
            </a:r>
            <a:endParaRPr lang="de-DE" altLang="de-DE" sz="2800">
              <a:solidFill>
                <a:srgbClr val="FFFFFF"/>
              </a:solidFill>
              <a:ea typeface="ＭＳ Ｐゴシック" panose="020B0600070205080204" pitchFamily="34" charset="-128"/>
            </a:endParaRP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nhaltsplatzhalter 3" descr="Bild1.png">
            <a:extLst>
              <a:ext uri="{FF2B5EF4-FFF2-40B4-BE49-F238E27FC236}">
                <a16:creationId xmlns:a16="http://schemas.microsoft.com/office/drawing/2014/main" xmlns="" id="{2B3A6703-B8C8-4084-B203-1753488AB76B}"/>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31800" y="242888"/>
            <a:ext cx="8712200" cy="631825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a:extLst>
              <a:ext uri="{FF2B5EF4-FFF2-40B4-BE49-F238E27FC236}">
                <a16:creationId xmlns:a16="http://schemas.microsoft.com/office/drawing/2014/main" xmlns="" id="{7E9FC23B-3536-4F68-9806-1E41C53C3050}"/>
              </a:ext>
            </a:extLst>
          </p:cNvPr>
          <p:cNvSpPr>
            <a:spLocks noGrp="1" noChangeArrowheads="1"/>
          </p:cNvSpPr>
          <p:nvPr>
            <p:ph type="title"/>
          </p:nvPr>
        </p:nvSpPr>
        <p:spPr>
          <a:xfrm>
            <a:off x="142875" y="2781300"/>
            <a:ext cx="8893175" cy="1143000"/>
          </a:xfrm>
          <a:noFill/>
        </p:spPr>
        <p:txBody>
          <a:bodyPr/>
          <a:lstStyle/>
          <a:p>
            <a:pPr eaLnBrk="1" hangingPunct="1"/>
            <a:r>
              <a:rPr lang="de-CH" altLang="de-DE" sz="4000">
                <a:solidFill>
                  <a:srgbClr val="FDA166"/>
                </a:solidFill>
                <a:ea typeface="ＭＳ Ｐゴシック" panose="020B0600070205080204" pitchFamily="34" charset="-128"/>
              </a:rPr>
              <a:t>Der Sprung „in den heissen Sand“</a:t>
            </a:r>
            <a:endParaRPr lang="de-DE" altLang="de-DE" sz="5400" b="1">
              <a:solidFill>
                <a:srgbClr val="FDA166"/>
              </a:solidFill>
              <a:latin typeface="Chiller" panose="04020404031007020602" pitchFamily="82" charset="0"/>
              <a:ea typeface="ＭＳ Ｐゴシック" panose="020B0600070205080204" pitchFamily="34" charset="-128"/>
            </a:endParaRP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hteck 4">
            <a:extLst>
              <a:ext uri="{FF2B5EF4-FFF2-40B4-BE49-F238E27FC236}">
                <a16:creationId xmlns:a16="http://schemas.microsoft.com/office/drawing/2014/main" xmlns="" id="{8927C2B3-2A37-49B2-970A-001BDEC14CDE}"/>
              </a:ext>
            </a:extLst>
          </p:cNvPr>
          <p:cNvSpPr>
            <a:spLocks noChangeArrowheads="1"/>
          </p:cNvSpPr>
          <p:nvPr/>
        </p:nvSpPr>
        <p:spPr bwMode="auto">
          <a:xfrm>
            <a:off x="431800" y="3321050"/>
            <a:ext cx="82438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de-CH" altLang="de-DE" sz="1800">
                <a:solidFill>
                  <a:srgbClr val="D818B3"/>
                </a:solidFill>
              </a:rPr>
              <a:t>“</a:t>
            </a:r>
            <a:r>
              <a:rPr lang="de-CH" altLang="de-DE" sz="2400">
                <a:solidFill>
                  <a:srgbClr val="D818B3"/>
                </a:solidFill>
              </a:rPr>
              <a:t>Sourire aux Hommes” ist ein humanitärer und wohltätiger Verein mit dem Zweck, notleidenden, verlassenen oder verwaisten Kindern, ein temporäres oder dauerhaftes, liebevolles Zuhause in Ouahigouya, im Norden des westafrikanischen Staates Burkina Faso, zu bieten.</a:t>
            </a:r>
          </a:p>
        </p:txBody>
      </p:sp>
      <p:pic>
        <p:nvPicPr>
          <p:cNvPr id="6147" name="Grafik 8" descr="DSC00133.JPG">
            <a:extLst>
              <a:ext uri="{FF2B5EF4-FFF2-40B4-BE49-F238E27FC236}">
                <a16:creationId xmlns:a16="http://schemas.microsoft.com/office/drawing/2014/main" xmlns="" id="{C6B3EDF5-E7F5-4825-8BEF-A29BE8C8B47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19475" y="188913"/>
            <a:ext cx="2328863"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P1120048">
            <a:extLst>
              <a:ext uri="{FF2B5EF4-FFF2-40B4-BE49-F238E27FC236}">
                <a16:creationId xmlns:a16="http://schemas.microsoft.com/office/drawing/2014/main" xmlns="" id="{94CAEA0C-5558-4D53-A64B-DD06DD49B66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2500" y="1270000"/>
            <a:ext cx="2124075"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6" descr="P8030271">
            <a:extLst>
              <a:ext uri="{FF2B5EF4-FFF2-40B4-BE49-F238E27FC236}">
                <a16:creationId xmlns:a16="http://schemas.microsoft.com/office/drawing/2014/main" xmlns="" id="{20D874F9-6A07-4350-B37E-473D7105D28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2875" y="1270000"/>
            <a:ext cx="3132138"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descr="P8020171">
            <a:extLst>
              <a:ext uri="{FF2B5EF4-FFF2-40B4-BE49-F238E27FC236}">
                <a16:creationId xmlns:a16="http://schemas.microsoft.com/office/drawing/2014/main" xmlns="" id="{B6A1D75A-8115-4CEE-AF0D-9F6518B759E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32475" y="1270000"/>
            <a:ext cx="3132138"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a:extLst>
              <a:ext uri="{FF2B5EF4-FFF2-40B4-BE49-F238E27FC236}">
                <a16:creationId xmlns:a16="http://schemas.microsoft.com/office/drawing/2014/main" xmlns="" id="{0C13EEF7-D60F-40DC-8D03-C52CD8CA2411}"/>
              </a:ext>
            </a:extLst>
          </p:cNvPr>
          <p:cNvSpPr>
            <a:spLocks noGrp="1" noChangeArrowheads="1"/>
          </p:cNvSpPr>
          <p:nvPr>
            <p:ph type="title"/>
          </p:nvPr>
        </p:nvSpPr>
        <p:spPr>
          <a:xfrm>
            <a:off x="482600" y="361950"/>
            <a:ext cx="8229600" cy="1168400"/>
          </a:xfrm>
          <a:noFill/>
        </p:spPr>
        <p:txBody>
          <a:bodyPr/>
          <a:lstStyle/>
          <a:p>
            <a:pPr eaLnBrk="1" hangingPunct="1"/>
            <a:r>
              <a:rPr lang="de-CH" altLang="de-DE" sz="2400">
                <a:solidFill>
                  <a:srgbClr val="00B0F0"/>
                </a:solidFill>
                <a:ea typeface="ＭＳ Ｐゴシック" panose="020B0600070205080204" pitchFamily="34" charset="-128"/>
              </a:rPr>
              <a:t>Gründung unseres ersten Waisenhauses (Miethaus)</a:t>
            </a:r>
            <a:r>
              <a:rPr lang="de-CH" altLang="de-DE" sz="2400">
                <a:solidFill>
                  <a:srgbClr val="15BF0D"/>
                </a:solidFill>
                <a:ea typeface="ＭＳ Ｐゴシック" panose="020B0600070205080204" pitchFamily="34" charset="-128"/>
              </a:rPr>
              <a:t/>
            </a:r>
            <a:br>
              <a:rPr lang="de-CH" altLang="de-DE" sz="2400">
                <a:solidFill>
                  <a:srgbClr val="15BF0D"/>
                </a:solidFill>
                <a:ea typeface="ＭＳ Ｐゴシック" panose="020B0600070205080204" pitchFamily="34" charset="-128"/>
              </a:rPr>
            </a:br>
            <a:r>
              <a:rPr lang="de-CH" altLang="de-DE" sz="2400">
                <a:solidFill>
                  <a:srgbClr val="15BF0D"/>
                </a:solidFill>
                <a:ea typeface="ＭＳ Ｐゴシック" panose="020B0600070205080204" pitchFamily="34" charset="-128"/>
              </a:rPr>
              <a:t/>
            </a:r>
            <a:br>
              <a:rPr lang="de-CH" altLang="de-DE" sz="2400">
                <a:solidFill>
                  <a:srgbClr val="15BF0D"/>
                </a:solidFill>
                <a:ea typeface="ＭＳ Ｐゴシック" panose="020B0600070205080204" pitchFamily="34" charset="-128"/>
              </a:rPr>
            </a:br>
            <a:r>
              <a:rPr lang="de-CH" altLang="de-DE" sz="2400">
                <a:solidFill>
                  <a:schemeClr val="bg1"/>
                </a:solidFill>
                <a:ea typeface="ＭＳ Ｐゴシック" panose="020B0600070205080204" pitchFamily="34" charset="-128"/>
              </a:rPr>
              <a:t>am 15. Januar 2007</a:t>
            </a:r>
            <a:endParaRPr lang="de-DE" altLang="de-DE" sz="2400">
              <a:solidFill>
                <a:schemeClr val="bg1"/>
              </a:solidFill>
              <a:ea typeface="ＭＳ Ｐゴシック" panose="020B0600070205080204" pitchFamily="34" charset="-128"/>
            </a:endParaRPr>
          </a:p>
        </p:txBody>
      </p:sp>
      <p:pic>
        <p:nvPicPr>
          <p:cNvPr id="34819" name="Grafik 1" descr="DSC07599.JPG">
            <a:extLst>
              <a:ext uri="{FF2B5EF4-FFF2-40B4-BE49-F238E27FC236}">
                <a16:creationId xmlns:a16="http://schemas.microsoft.com/office/drawing/2014/main" xmlns="" id="{58407BB0-7EC6-4FB4-8993-61D52BA45D8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119313"/>
            <a:ext cx="91440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xmlns="" id="{9768D856-0B83-4186-8F78-D6F01378A5F8}"/>
              </a:ext>
            </a:extLst>
          </p:cNvPr>
          <p:cNvSpPr txBox="1">
            <a:spLocks noChangeArrowheads="1"/>
          </p:cNvSpPr>
          <p:nvPr/>
        </p:nvSpPr>
        <p:spPr bwMode="auto">
          <a:xfrm>
            <a:off x="457200" y="2852738"/>
            <a:ext cx="8229600" cy="1143000"/>
          </a:xfrm>
          <a:prstGeom prst="rect">
            <a:avLst/>
          </a:prstGeom>
          <a:noFill/>
          <a:ln w="9525">
            <a:noFill/>
            <a:miter lim="800000"/>
            <a:headEnd/>
            <a:tailEnd/>
          </a:ln>
        </p:spPr>
        <p:txBody>
          <a:bodyPr anchor="ct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de-CH" sz="2800" dirty="0">
                <a:solidFill>
                  <a:srgbClr val="00B0F0"/>
                </a:solidFill>
                <a:latin typeface="+mj-lt"/>
              </a:rPr>
              <a:t>Der zweite grosse Meilenstein:</a:t>
            </a:r>
          </a:p>
          <a:p>
            <a:pPr algn="ctr" eaLnBrk="1" hangingPunct="1">
              <a:defRPr/>
            </a:pPr>
            <a:endParaRPr lang="de-CH" sz="2800" dirty="0">
              <a:solidFill>
                <a:srgbClr val="00B0F0"/>
              </a:solidFill>
              <a:latin typeface="+mj-lt"/>
            </a:endParaRPr>
          </a:p>
          <a:p>
            <a:pPr algn="ctr" eaLnBrk="1" hangingPunct="1">
              <a:defRPr/>
            </a:pPr>
            <a:r>
              <a:rPr lang="de-CH" sz="2800" dirty="0">
                <a:solidFill>
                  <a:srgbClr val="00B0F0"/>
                </a:solidFill>
                <a:latin typeface="+mj-lt"/>
              </a:rPr>
              <a:t>Kauf unseres zweiten Hauses im August 2009</a:t>
            </a:r>
            <a:r>
              <a:rPr lang="de-CH" sz="2400" dirty="0">
                <a:solidFill>
                  <a:srgbClr val="41F616"/>
                </a:solidFill>
                <a:latin typeface="+mj-lt"/>
              </a:rPr>
              <a:t/>
            </a:r>
            <a:br>
              <a:rPr lang="de-CH" sz="2400" dirty="0">
                <a:solidFill>
                  <a:srgbClr val="41F616"/>
                </a:solidFill>
                <a:latin typeface="+mj-lt"/>
              </a:rPr>
            </a:br>
            <a:endParaRPr lang="de-DE" sz="2400" dirty="0">
              <a:solidFill>
                <a:srgbClr val="41F616"/>
              </a:solidFill>
              <a:latin typeface="+mj-lt"/>
            </a:endParaRP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P6250416">
            <a:extLst>
              <a:ext uri="{FF2B5EF4-FFF2-40B4-BE49-F238E27FC236}">
                <a16:creationId xmlns:a16="http://schemas.microsoft.com/office/drawing/2014/main" xmlns="" id="{E47EEE9C-667A-4D18-A2E6-45866862051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17475"/>
            <a:ext cx="32385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5" descr="P6250409">
            <a:extLst>
              <a:ext uri="{FF2B5EF4-FFF2-40B4-BE49-F238E27FC236}">
                <a16:creationId xmlns:a16="http://schemas.microsoft.com/office/drawing/2014/main" xmlns="" id="{42914C09-E08D-429F-BB2B-653E0E973CD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52750" y="1196975"/>
            <a:ext cx="32385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6" descr="P6250412">
            <a:extLst>
              <a:ext uri="{FF2B5EF4-FFF2-40B4-BE49-F238E27FC236}">
                <a16:creationId xmlns:a16="http://schemas.microsoft.com/office/drawing/2014/main" xmlns="" id="{FAA0963B-D527-48B0-9BA2-5F39530BF96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97550" y="2495550"/>
            <a:ext cx="32385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Grafik 1" descr="IMG_0872.JPG">
            <a:extLst>
              <a:ext uri="{FF2B5EF4-FFF2-40B4-BE49-F238E27FC236}">
                <a16:creationId xmlns:a16="http://schemas.microsoft.com/office/drawing/2014/main" xmlns="" id="{3F5EE20D-3331-4496-9DF4-8DE87A6D325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descr="DSC07436.JPG">
            <a:extLst>
              <a:ext uri="{FF2B5EF4-FFF2-40B4-BE49-F238E27FC236}">
                <a16:creationId xmlns:a16="http://schemas.microsoft.com/office/drawing/2014/main" xmlns="" id="{9047C837-C8B1-4EF4-9B95-FEBCBCEF532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4463" y="0"/>
            <a:ext cx="9288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Grafik 2" descr="DSC09419.JPG">
            <a:extLst>
              <a:ext uri="{FF2B5EF4-FFF2-40B4-BE49-F238E27FC236}">
                <a16:creationId xmlns:a16="http://schemas.microsoft.com/office/drawing/2014/main" xmlns="" id="{7F35EBB4-0518-408F-9601-2EB3E7757C5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5900" y="584200"/>
            <a:ext cx="8712200"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Grafik 1" descr="DSC07580.JPG">
            <a:extLst>
              <a:ext uri="{FF2B5EF4-FFF2-40B4-BE49-F238E27FC236}">
                <a16:creationId xmlns:a16="http://schemas.microsoft.com/office/drawing/2014/main" xmlns="" id="{01644E12-5D8A-4186-99D7-374DCD36087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35488" y="333375"/>
            <a:ext cx="4608512"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Grafik 5" descr="DSC04923.JPG">
            <a:extLst>
              <a:ext uri="{FF2B5EF4-FFF2-40B4-BE49-F238E27FC236}">
                <a16:creationId xmlns:a16="http://schemas.microsoft.com/office/drawing/2014/main" xmlns="" id="{1899B122-6BCA-4C4D-A27F-175C6E07405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35488" y="3573463"/>
            <a:ext cx="4608512"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Grafik 6" descr="DSC04177.JPG">
            <a:extLst>
              <a:ext uri="{FF2B5EF4-FFF2-40B4-BE49-F238E27FC236}">
                <a16:creationId xmlns:a16="http://schemas.microsoft.com/office/drawing/2014/main" xmlns="" id="{A26711BC-A63B-43DD-B4C8-691BCFB8141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333375"/>
            <a:ext cx="4535488"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Grafik 5" descr="DSC01380.JPG">
            <a:extLst>
              <a:ext uri="{FF2B5EF4-FFF2-40B4-BE49-F238E27FC236}">
                <a16:creationId xmlns:a16="http://schemas.microsoft.com/office/drawing/2014/main" xmlns="" id="{B1BBE8F6-C4A9-45CE-9F12-457371CD31B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3573463"/>
            <a:ext cx="4572000"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xmlns="" id="{AB8A6E9C-73E1-4008-A9D0-C97B54271BF6}"/>
              </a:ext>
            </a:extLst>
          </p:cNvPr>
          <p:cNvSpPr txBox="1">
            <a:spLocks noChangeArrowheads="1"/>
          </p:cNvSpPr>
          <p:nvPr/>
        </p:nvSpPr>
        <p:spPr bwMode="auto">
          <a:xfrm>
            <a:off x="431800" y="2744788"/>
            <a:ext cx="8229600" cy="1143000"/>
          </a:xfrm>
          <a:prstGeom prst="rect">
            <a:avLst/>
          </a:prstGeom>
          <a:noFill/>
          <a:ln w="9525">
            <a:noFill/>
            <a:miter lim="800000"/>
            <a:headEnd/>
            <a:tailEnd/>
          </a:ln>
        </p:spPr>
        <p:txBody>
          <a:bodyPr anchor="ct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de-CH" sz="2800" dirty="0">
                <a:solidFill>
                  <a:srgbClr val="00B0F0"/>
                </a:solidFill>
                <a:latin typeface="+mj-lt"/>
              </a:rPr>
              <a:t>Der dritte grosse Meilenstein:</a:t>
            </a:r>
          </a:p>
          <a:p>
            <a:pPr algn="ctr" eaLnBrk="1" hangingPunct="1">
              <a:defRPr/>
            </a:pPr>
            <a:endParaRPr lang="de-CH" sz="2800" dirty="0">
              <a:solidFill>
                <a:srgbClr val="00B0F0"/>
              </a:solidFill>
              <a:latin typeface="+mj-lt"/>
            </a:endParaRPr>
          </a:p>
          <a:p>
            <a:pPr algn="ctr" eaLnBrk="1" hangingPunct="1">
              <a:defRPr/>
            </a:pPr>
            <a:r>
              <a:rPr lang="de-CH" sz="2800" dirty="0">
                <a:solidFill>
                  <a:srgbClr val="00B0F0"/>
                </a:solidFill>
                <a:latin typeface="+mj-lt"/>
              </a:rPr>
              <a:t>Kauf einer zweiten eigenen Liegenschaft und ersetzen des gemieteten ersten Hauses im Februar 2014</a:t>
            </a:r>
            <a:r>
              <a:rPr lang="de-CH" sz="2400" dirty="0">
                <a:solidFill>
                  <a:srgbClr val="41F616"/>
                </a:solidFill>
                <a:latin typeface="+mj-lt"/>
              </a:rPr>
              <a:t/>
            </a:r>
            <a:br>
              <a:rPr lang="de-CH" sz="2400" dirty="0">
                <a:solidFill>
                  <a:srgbClr val="41F616"/>
                </a:solidFill>
                <a:latin typeface="+mj-lt"/>
              </a:rPr>
            </a:br>
            <a:endParaRPr lang="de-DE" sz="2400" dirty="0">
              <a:solidFill>
                <a:srgbClr val="41F616"/>
              </a:solidFill>
              <a:latin typeface="+mj-lt"/>
            </a:endParaRP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Grafik 1" descr="DSC03198.JPG">
            <a:extLst>
              <a:ext uri="{FF2B5EF4-FFF2-40B4-BE49-F238E27FC236}">
                <a16:creationId xmlns:a16="http://schemas.microsoft.com/office/drawing/2014/main" xmlns="" id="{18A7D057-0300-40A4-B932-CF739655CEB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81500" y="260350"/>
            <a:ext cx="47625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Grafik 2" descr="DSC03201.JPG">
            <a:extLst>
              <a:ext uri="{FF2B5EF4-FFF2-40B4-BE49-F238E27FC236}">
                <a16:creationId xmlns:a16="http://schemas.microsoft.com/office/drawing/2014/main" xmlns="" id="{807EB850-2898-46E2-978B-F6996894E0A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60350"/>
            <a:ext cx="4708525"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Grafik 5" descr="DSC01308.JPG">
            <a:extLst>
              <a:ext uri="{FF2B5EF4-FFF2-40B4-BE49-F238E27FC236}">
                <a16:creationId xmlns:a16="http://schemas.microsoft.com/office/drawing/2014/main" xmlns="" id="{421EE2DA-2822-41B6-91AA-1C5B17E6BC7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512425" y="2457450"/>
            <a:ext cx="46450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Grafik 6" descr="DSC01465.JPG">
            <a:extLst>
              <a:ext uri="{FF2B5EF4-FFF2-40B4-BE49-F238E27FC236}">
                <a16:creationId xmlns:a16="http://schemas.microsoft.com/office/drawing/2014/main" xmlns="" id="{2284E2AA-7536-4B7F-87CC-AB0436B7659D}"/>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3429000"/>
            <a:ext cx="4716463"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Grafik 5" descr="DSC02208.JPG">
            <a:extLst>
              <a:ext uri="{FF2B5EF4-FFF2-40B4-BE49-F238E27FC236}">
                <a16:creationId xmlns:a16="http://schemas.microsoft.com/office/drawing/2014/main" xmlns="" id="{262CCBEF-488A-4E28-AC8A-79BA609C6036}"/>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392613" y="3357563"/>
            <a:ext cx="4751387"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Grafik 1" descr="DSC01627.JPG">
            <a:extLst>
              <a:ext uri="{FF2B5EF4-FFF2-40B4-BE49-F238E27FC236}">
                <a16:creationId xmlns:a16="http://schemas.microsoft.com/office/drawing/2014/main" xmlns="" id="{9EC91E1C-BFA9-4F00-A64C-A45B8D6036A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333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Bild 1">
            <a:extLst>
              <a:ext uri="{FF2B5EF4-FFF2-40B4-BE49-F238E27FC236}">
                <a16:creationId xmlns:a16="http://schemas.microsoft.com/office/drawing/2014/main" xmlns="" id="{DD9CEF08-7A26-45D2-89BE-80806C7C040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68525" y="944563"/>
            <a:ext cx="48069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2" descr="Vollbild anzeigen">
            <a:hlinkClick r:id="rId4"/>
            <a:extLst>
              <a:ext uri="{FF2B5EF4-FFF2-40B4-BE49-F238E27FC236}">
                <a16:creationId xmlns:a16="http://schemas.microsoft.com/office/drawing/2014/main" xmlns="" id="{9CE9315F-F898-4857-95F2-0CAAAC82FDF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96188" y="188913"/>
            <a:ext cx="114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15">
            <a:extLst>
              <a:ext uri="{FF2B5EF4-FFF2-40B4-BE49-F238E27FC236}">
                <a16:creationId xmlns:a16="http://schemas.microsoft.com/office/drawing/2014/main" xmlns="" id="{29A6287B-0109-49DD-837F-4819EAC2B529}"/>
              </a:ext>
            </a:extLst>
          </p:cNvPr>
          <p:cNvSpPr txBox="1">
            <a:spLocks noChangeArrowheads="1"/>
          </p:cNvSpPr>
          <p:nvPr/>
        </p:nvSpPr>
        <p:spPr bwMode="auto">
          <a:xfrm>
            <a:off x="1979613" y="260350"/>
            <a:ext cx="5472112" cy="461963"/>
          </a:xfrm>
          <a:prstGeom prst="rect">
            <a:avLst/>
          </a:prstGeom>
          <a:noFill/>
          <a:ln>
            <a:noFill/>
          </a:ln>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de-CH" sz="2400" dirty="0">
                <a:solidFill>
                  <a:srgbClr val="15BF0D"/>
                </a:solidFill>
                <a:latin typeface="+mj-lt"/>
              </a:rPr>
              <a:t>Burkina Faso (Obervolta)</a:t>
            </a:r>
          </a:p>
        </p:txBody>
      </p:sp>
      <p:sp>
        <p:nvSpPr>
          <p:cNvPr id="7173" name="Freihandform 3">
            <a:extLst>
              <a:ext uri="{FF2B5EF4-FFF2-40B4-BE49-F238E27FC236}">
                <a16:creationId xmlns:a16="http://schemas.microsoft.com/office/drawing/2014/main" xmlns="" id="{AB4754A6-0E13-4980-8313-734A95BD0412}"/>
              </a:ext>
            </a:extLst>
          </p:cNvPr>
          <p:cNvSpPr>
            <a:spLocks/>
          </p:cNvSpPr>
          <p:nvPr/>
        </p:nvSpPr>
        <p:spPr bwMode="auto">
          <a:xfrm>
            <a:off x="3321050" y="4021138"/>
            <a:ext cx="0" cy="0"/>
          </a:xfrm>
          <a:custGeom>
            <a:avLst/>
            <a:gdLst>
              <a:gd name="T0" fmla="*/ 0 60000 65536"/>
              <a:gd name="T1" fmla="*/ 0 60000 65536"/>
              <a:gd name="T2" fmla="*/ 0 60000 65536"/>
            </a:gdLst>
            <a:ahLst/>
            <a:cxnLst>
              <a:cxn ang="T0">
                <a:pos x="0" y="0"/>
              </a:cxn>
              <a:cxn ang="T1">
                <a:pos x="0" y="0"/>
              </a:cxn>
              <a:cxn ang="T2">
                <a:pos x="0" y="0"/>
              </a:cxn>
            </a:cxnLst>
            <a:rect l="0" t="0" r="r" b="b"/>
            <a:pathLst>
              <a:path>
                <a:moveTo>
                  <a:pt x="0" y="0"/>
                </a:moveTo>
                <a:lnTo>
                  <a:pt x="0" y="0"/>
                </a:lnTo>
                <a:close/>
              </a:path>
            </a:pathLst>
          </a:custGeom>
          <a:gradFill rotWithShape="1">
            <a:gsLst>
              <a:gs pos="0">
                <a:srgbClr val="AFE0E4"/>
              </a:gs>
              <a:gs pos="20000">
                <a:srgbClr val="AFDEE2"/>
              </a:gs>
              <a:gs pos="100000">
                <a:srgbClr val="85AAAD"/>
              </a:gs>
            </a:gsLst>
            <a:lin ang="5400000"/>
          </a:gradFill>
          <a:ln w="9525" cap="flat" cmpd="sng">
            <a:solidFill>
              <a:srgbClr val="B6DCDF"/>
            </a:solidFill>
            <a:prstDash val="solid"/>
            <a:round/>
            <a:headEnd/>
            <a:tailEnd/>
          </a:ln>
          <a:effectLst>
            <a:outerShdw dist="23000" dir="5400000" rotWithShape="0">
              <a:srgbClr val="000000">
                <a:alpha val="34998"/>
              </a:srgbClr>
            </a:outerShdw>
          </a:effectLst>
        </p:spPr>
        <p:txBody>
          <a:bodyPr anchor="ctr"/>
          <a:lstStyle/>
          <a:p>
            <a:endParaRPr lang="en-CH"/>
          </a:p>
        </p:txBody>
      </p:sp>
      <p:sp>
        <p:nvSpPr>
          <p:cNvPr id="5" name="Freihandform 4">
            <a:extLst>
              <a:ext uri="{FF2B5EF4-FFF2-40B4-BE49-F238E27FC236}">
                <a16:creationId xmlns:a16="http://schemas.microsoft.com/office/drawing/2014/main" xmlns="" id="{B64DA4A7-2D2D-4959-87A2-619F15B5C8FA}"/>
              </a:ext>
            </a:extLst>
          </p:cNvPr>
          <p:cNvSpPr/>
          <p:nvPr/>
        </p:nvSpPr>
        <p:spPr>
          <a:xfrm>
            <a:off x="3275856" y="2780928"/>
            <a:ext cx="504056" cy="360040"/>
          </a:xfrm>
          <a:custGeom>
            <a:avLst/>
            <a:gdLst>
              <a:gd name="connsiteX0" fmla="*/ 2103286 w 2936663"/>
              <a:gd name="connsiteY0" fmla="*/ 54076 h 2184075"/>
              <a:gd name="connsiteX1" fmla="*/ 1944547 w 2936663"/>
              <a:gd name="connsiteY1" fmla="*/ 40846 h 2184075"/>
              <a:gd name="connsiteX2" fmla="*/ 1785809 w 2936663"/>
              <a:gd name="connsiteY2" fmla="*/ 14387 h 2184075"/>
              <a:gd name="connsiteX3" fmla="*/ 1759352 w 2936663"/>
              <a:gd name="connsiteY3" fmla="*/ 93765 h 2184075"/>
              <a:gd name="connsiteX4" fmla="*/ 1732896 w 2936663"/>
              <a:gd name="connsiteY4" fmla="*/ 133455 h 2184075"/>
              <a:gd name="connsiteX5" fmla="*/ 1441875 w 2936663"/>
              <a:gd name="connsiteY5" fmla="*/ 173144 h 2184075"/>
              <a:gd name="connsiteX6" fmla="*/ 1349278 w 2936663"/>
              <a:gd name="connsiteY6" fmla="*/ 239293 h 2184075"/>
              <a:gd name="connsiteX7" fmla="*/ 1349278 w 2936663"/>
              <a:gd name="connsiteY7" fmla="*/ 239293 h 2184075"/>
              <a:gd name="connsiteX8" fmla="*/ 1283137 w 2936663"/>
              <a:gd name="connsiteY8" fmla="*/ 331902 h 2184075"/>
              <a:gd name="connsiteX9" fmla="*/ 1283137 w 2936663"/>
              <a:gd name="connsiteY9" fmla="*/ 331902 h 2184075"/>
              <a:gd name="connsiteX10" fmla="*/ 1150855 w 2936663"/>
              <a:gd name="connsiteY10" fmla="*/ 318672 h 2184075"/>
              <a:gd name="connsiteX11" fmla="*/ 992116 w 2936663"/>
              <a:gd name="connsiteY11" fmla="*/ 398051 h 2184075"/>
              <a:gd name="connsiteX12" fmla="*/ 952432 w 2936663"/>
              <a:gd name="connsiteY12" fmla="*/ 517119 h 2184075"/>
              <a:gd name="connsiteX13" fmla="*/ 952432 w 2936663"/>
              <a:gd name="connsiteY13" fmla="*/ 517119 h 2184075"/>
              <a:gd name="connsiteX14" fmla="*/ 952432 w 2936663"/>
              <a:gd name="connsiteY14" fmla="*/ 517119 h 2184075"/>
              <a:gd name="connsiteX15" fmla="*/ 846606 w 2936663"/>
              <a:gd name="connsiteY15" fmla="*/ 662647 h 2184075"/>
              <a:gd name="connsiteX16" fmla="*/ 846606 w 2936663"/>
              <a:gd name="connsiteY16" fmla="*/ 662647 h 2184075"/>
              <a:gd name="connsiteX17" fmla="*/ 555585 w 2936663"/>
              <a:gd name="connsiteY17" fmla="*/ 636187 h 2184075"/>
              <a:gd name="connsiteX18" fmla="*/ 449760 w 2936663"/>
              <a:gd name="connsiteY18" fmla="*/ 728796 h 2184075"/>
              <a:gd name="connsiteX19" fmla="*/ 476216 w 2936663"/>
              <a:gd name="connsiteY19" fmla="*/ 900784 h 2184075"/>
              <a:gd name="connsiteX20" fmla="*/ 476216 w 2936663"/>
              <a:gd name="connsiteY20" fmla="*/ 900784 h 2184075"/>
              <a:gd name="connsiteX21" fmla="*/ 396847 w 2936663"/>
              <a:gd name="connsiteY21" fmla="*/ 1006622 h 2184075"/>
              <a:gd name="connsiteX22" fmla="*/ 330706 w 2936663"/>
              <a:gd name="connsiteY22" fmla="*/ 1138920 h 2184075"/>
              <a:gd name="connsiteX23" fmla="*/ 66141 w 2936663"/>
              <a:gd name="connsiteY23" fmla="*/ 1218299 h 2184075"/>
              <a:gd name="connsiteX24" fmla="*/ 119054 w 2936663"/>
              <a:gd name="connsiteY24" fmla="*/ 1337367 h 2184075"/>
              <a:gd name="connsiteX25" fmla="*/ 26457 w 2936663"/>
              <a:gd name="connsiteY25" fmla="*/ 1509355 h 2184075"/>
              <a:gd name="connsiteX26" fmla="*/ 26457 w 2936663"/>
              <a:gd name="connsiteY26" fmla="*/ 1509355 h 2184075"/>
              <a:gd name="connsiteX27" fmla="*/ 26457 w 2936663"/>
              <a:gd name="connsiteY27" fmla="*/ 1641653 h 2184075"/>
              <a:gd name="connsiteX28" fmla="*/ 26457 w 2936663"/>
              <a:gd name="connsiteY28" fmla="*/ 1641653 h 2184075"/>
              <a:gd name="connsiteX29" fmla="*/ 0 w 2936663"/>
              <a:gd name="connsiteY29" fmla="*/ 1773951 h 2184075"/>
              <a:gd name="connsiteX30" fmla="*/ 0 w 2936663"/>
              <a:gd name="connsiteY30" fmla="*/ 1773951 h 2184075"/>
              <a:gd name="connsiteX31" fmla="*/ 119054 w 2936663"/>
              <a:gd name="connsiteY31" fmla="*/ 1800410 h 2184075"/>
              <a:gd name="connsiteX32" fmla="*/ 198424 w 2936663"/>
              <a:gd name="connsiteY32" fmla="*/ 1972398 h 2184075"/>
              <a:gd name="connsiteX33" fmla="*/ 304249 w 2936663"/>
              <a:gd name="connsiteY33" fmla="*/ 2025317 h 2184075"/>
              <a:gd name="connsiteX34" fmla="*/ 423303 w 2936663"/>
              <a:gd name="connsiteY34" fmla="*/ 2051777 h 2184075"/>
              <a:gd name="connsiteX35" fmla="*/ 423303 w 2936663"/>
              <a:gd name="connsiteY35" fmla="*/ 2051777 h 2184075"/>
              <a:gd name="connsiteX36" fmla="*/ 568813 w 2936663"/>
              <a:gd name="connsiteY36" fmla="*/ 1985628 h 2184075"/>
              <a:gd name="connsiteX37" fmla="*/ 859834 w 2936663"/>
              <a:gd name="connsiteY37" fmla="*/ 1998857 h 2184075"/>
              <a:gd name="connsiteX38" fmla="*/ 939203 w 2936663"/>
              <a:gd name="connsiteY38" fmla="*/ 2091466 h 2184075"/>
              <a:gd name="connsiteX39" fmla="*/ 1005344 w 2936663"/>
              <a:gd name="connsiteY39" fmla="*/ 2184075 h 2184075"/>
              <a:gd name="connsiteX40" fmla="*/ 1018573 w 2936663"/>
              <a:gd name="connsiteY40" fmla="*/ 2038547 h 2184075"/>
              <a:gd name="connsiteX41" fmla="*/ 1005344 w 2936663"/>
              <a:gd name="connsiteY41" fmla="*/ 1893019 h 2184075"/>
              <a:gd name="connsiteX42" fmla="*/ 939203 w 2936663"/>
              <a:gd name="connsiteY42" fmla="*/ 1747491 h 2184075"/>
              <a:gd name="connsiteX43" fmla="*/ 1018573 w 2936663"/>
              <a:gd name="connsiteY43" fmla="*/ 1549044 h 2184075"/>
              <a:gd name="connsiteX44" fmla="*/ 1759352 w 2936663"/>
              <a:gd name="connsiteY44" fmla="*/ 1549044 h 2184075"/>
              <a:gd name="connsiteX45" fmla="*/ 1944547 w 2936663"/>
              <a:gd name="connsiteY45" fmla="*/ 1482895 h 2184075"/>
              <a:gd name="connsiteX46" fmla="*/ 2367850 w 2936663"/>
              <a:gd name="connsiteY46" fmla="*/ 1575504 h 2184075"/>
              <a:gd name="connsiteX47" fmla="*/ 2526589 w 2936663"/>
              <a:gd name="connsiteY47" fmla="*/ 1482895 h 2184075"/>
              <a:gd name="connsiteX48" fmla="*/ 2579501 w 2936663"/>
              <a:gd name="connsiteY48" fmla="*/ 1337367 h 2184075"/>
              <a:gd name="connsiteX49" fmla="*/ 2844066 w 2936663"/>
              <a:gd name="connsiteY49" fmla="*/ 1337367 h 2184075"/>
              <a:gd name="connsiteX50" fmla="*/ 2936663 w 2936663"/>
              <a:gd name="connsiteY50" fmla="*/ 1152150 h 2184075"/>
              <a:gd name="connsiteX51" fmla="*/ 2791153 w 2936663"/>
              <a:gd name="connsiteY51" fmla="*/ 1046311 h 2184075"/>
              <a:gd name="connsiteX52" fmla="*/ 2857294 w 2936663"/>
              <a:gd name="connsiteY52" fmla="*/ 953703 h 2184075"/>
              <a:gd name="connsiteX53" fmla="*/ 2698555 w 2936663"/>
              <a:gd name="connsiteY53" fmla="*/ 927243 h 2184075"/>
              <a:gd name="connsiteX54" fmla="*/ 2381078 w 2936663"/>
              <a:gd name="connsiteY54" fmla="*/ 728796 h 2184075"/>
              <a:gd name="connsiteX55" fmla="*/ 2381078 w 2936663"/>
              <a:gd name="connsiteY55" fmla="*/ 728796 h 2184075"/>
              <a:gd name="connsiteX56" fmla="*/ 2500132 w 2936663"/>
              <a:gd name="connsiteY56" fmla="*/ 662647 h 2184075"/>
              <a:gd name="connsiteX57" fmla="*/ 2262024 w 2936663"/>
              <a:gd name="connsiteY57" fmla="*/ 530349 h 2184075"/>
              <a:gd name="connsiteX58" fmla="*/ 2156199 w 2936663"/>
              <a:gd name="connsiteY58" fmla="*/ 398051 h 2184075"/>
              <a:gd name="connsiteX59" fmla="*/ 2156199 w 2936663"/>
              <a:gd name="connsiteY59" fmla="*/ 398051 h 2184075"/>
              <a:gd name="connsiteX60" fmla="*/ 2076829 w 2936663"/>
              <a:gd name="connsiteY60" fmla="*/ 226063 h 2184075"/>
              <a:gd name="connsiteX61" fmla="*/ 2142970 w 2936663"/>
              <a:gd name="connsiteY61" fmla="*/ 120225 h 2184075"/>
              <a:gd name="connsiteX62" fmla="*/ 1918091 w 2936663"/>
              <a:gd name="connsiteY62" fmla="*/ 14387 h 2184075"/>
              <a:gd name="connsiteX63" fmla="*/ 1918091 w 2936663"/>
              <a:gd name="connsiteY63" fmla="*/ 14387 h 2184075"/>
              <a:gd name="connsiteX64" fmla="*/ 1918091 w 2936663"/>
              <a:gd name="connsiteY64" fmla="*/ 14387 h 2184075"/>
              <a:gd name="connsiteX0" fmla="*/ 2023916 w 2936663"/>
              <a:gd name="connsiteY0" fmla="*/ 79665 h 2184075"/>
              <a:gd name="connsiteX1" fmla="*/ 1944547 w 2936663"/>
              <a:gd name="connsiteY1" fmla="*/ 40846 h 2184075"/>
              <a:gd name="connsiteX2" fmla="*/ 1785809 w 2936663"/>
              <a:gd name="connsiteY2" fmla="*/ 14387 h 2184075"/>
              <a:gd name="connsiteX3" fmla="*/ 1759352 w 2936663"/>
              <a:gd name="connsiteY3" fmla="*/ 93765 h 2184075"/>
              <a:gd name="connsiteX4" fmla="*/ 1732896 w 2936663"/>
              <a:gd name="connsiteY4" fmla="*/ 133455 h 2184075"/>
              <a:gd name="connsiteX5" fmla="*/ 1441875 w 2936663"/>
              <a:gd name="connsiteY5" fmla="*/ 173144 h 2184075"/>
              <a:gd name="connsiteX6" fmla="*/ 1349278 w 2936663"/>
              <a:gd name="connsiteY6" fmla="*/ 239293 h 2184075"/>
              <a:gd name="connsiteX7" fmla="*/ 1349278 w 2936663"/>
              <a:gd name="connsiteY7" fmla="*/ 239293 h 2184075"/>
              <a:gd name="connsiteX8" fmla="*/ 1283137 w 2936663"/>
              <a:gd name="connsiteY8" fmla="*/ 331902 h 2184075"/>
              <a:gd name="connsiteX9" fmla="*/ 1283137 w 2936663"/>
              <a:gd name="connsiteY9" fmla="*/ 331902 h 2184075"/>
              <a:gd name="connsiteX10" fmla="*/ 1150855 w 2936663"/>
              <a:gd name="connsiteY10" fmla="*/ 318672 h 2184075"/>
              <a:gd name="connsiteX11" fmla="*/ 992116 w 2936663"/>
              <a:gd name="connsiteY11" fmla="*/ 398051 h 2184075"/>
              <a:gd name="connsiteX12" fmla="*/ 952432 w 2936663"/>
              <a:gd name="connsiteY12" fmla="*/ 517119 h 2184075"/>
              <a:gd name="connsiteX13" fmla="*/ 952432 w 2936663"/>
              <a:gd name="connsiteY13" fmla="*/ 517119 h 2184075"/>
              <a:gd name="connsiteX14" fmla="*/ 952432 w 2936663"/>
              <a:gd name="connsiteY14" fmla="*/ 517119 h 2184075"/>
              <a:gd name="connsiteX15" fmla="*/ 846606 w 2936663"/>
              <a:gd name="connsiteY15" fmla="*/ 662647 h 2184075"/>
              <a:gd name="connsiteX16" fmla="*/ 846606 w 2936663"/>
              <a:gd name="connsiteY16" fmla="*/ 662647 h 2184075"/>
              <a:gd name="connsiteX17" fmla="*/ 555585 w 2936663"/>
              <a:gd name="connsiteY17" fmla="*/ 636187 h 2184075"/>
              <a:gd name="connsiteX18" fmla="*/ 449760 w 2936663"/>
              <a:gd name="connsiteY18" fmla="*/ 728796 h 2184075"/>
              <a:gd name="connsiteX19" fmla="*/ 476216 w 2936663"/>
              <a:gd name="connsiteY19" fmla="*/ 900784 h 2184075"/>
              <a:gd name="connsiteX20" fmla="*/ 476216 w 2936663"/>
              <a:gd name="connsiteY20" fmla="*/ 900784 h 2184075"/>
              <a:gd name="connsiteX21" fmla="*/ 396847 w 2936663"/>
              <a:gd name="connsiteY21" fmla="*/ 1006622 h 2184075"/>
              <a:gd name="connsiteX22" fmla="*/ 330706 w 2936663"/>
              <a:gd name="connsiteY22" fmla="*/ 1138920 h 2184075"/>
              <a:gd name="connsiteX23" fmla="*/ 66141 w 2936663"/>
              <a:gd name="connsiteY23" fmla="*/ 1218299 h 2184075"/>
              <a:gd name="connsiteX24" fmla="*/ 119054 w 2936663"/>
              <a:gd name="connsiteY24" fmla="*/ 1337367 h 2184075"/>
              <a:gd name="connsiteX25" fmla="*/ 26457 w 2936663"/>
              <a:gd name="connsiteY25" fmla="*/ 1509355 h 2184075"/>
              <a:gd name="connsiteX26" fmla="*/ 26457 w 2936663"/>
              <a:gd name="connsiteY26" fmla="*/ 1509355 h 2184075"/>
              <a:gd name="connsiteX27" fmla="*/ 26457 w 2936663"/>
              <a:gd name="connsiteY27" fmla="*/ 1641653 h 2184075"/>
              <a:gd name="connsiteX28" fmla="*/ 26457 w 2936663"/>
              <a:gd name="connsiteY28" fmla="*/ 1641653 h 2184075"/>
              <a:gd name="connsiteX29" fmla="*/ 0 w 2936663"/>
              <a:gd name="connsiteY29" fmla="*/ 1773951 h 2184075"/>
              <a:gd name="connsiteX30" fmla="*/ 0 w 2936663"/>
              <a:gd name="connsiteY30" fmla="*/ 1773951 h 2184075"/>
              <a:gd name="connsiteX31" fmla="*/ 119054 w 2936663"/>
              <a:gd name="connsiteY31" fmla="*/ 1800410 h 2184075"/>
              <a:gd name="connsiteX32" fmla="*/ 198424 w 2936663"/>
              <a:gd name="connsiteY32" fmla="*/ 1972398 h 2184075"/>
              <a:gd name="connsiteX33" fmla="*/ 304249 w 2936663"/>
              <a:gd name="connsiteY33" fmla="*/ 2025317 h 2184075"/>
              <a:gd name="connsiteX34" fmla="*/ 423303 w 2936663"/>
              <a:gd name="connsiteY34" fmla="*/ 2051777 h 2184075"/>
              <a:gd name="connsiteX35" fmla="*/ 423303 w 2936663"/>
              <a:gd name="connsiteY35" fmla="*/ 2051777 h 2184075"/>
              <a:gd name="connsiteX36" fmla="*/ 568813 w 2936663"/>
              <a:gd name="connsiteY36" fmla="*/ 1985628 h 2184075"/>
              <a:gd name="connsiteX37" fmla="*/ 859834 w 2936663"/>
              <a:gd name="connsiteY37" fmla="*/ 1998857 h 2184075"/>
              <a:gd name="connsiteX38" fmla="*/ 939203 w 2936663"/>
              <a:gd name="connsiteY38" fmla="*/ 2091466 h 2184075"/>
              <a:gd name="connsiteX39" fmla="*/ 1005344 w 2936663"/>
              <a:gd name="connsiteY39" fmla="*/ 2184075 h 2184075"/>
              <a:gd name="connsiteX40" fmla="*/ 1018573 w 2936663"/>
              <a:gd name="connsiteY40" fmla="*/ 2038547 h 2184075"/>
              <a:gd name="connsiteX41" fmla="*/ 1005344 w 2936663"/>
              <a:gd name="connsiteY41" fmla="*/ 1893019 h 2184075"/>
              <a:gd name="connsiteX42" fmla="*/ 939203 w 2936663"/>
              <a:gd name="connsiteY42" fmla="*/ 1747491 h 2184075"/>
              <a:gd name="connsiteX43" fmla="*/ 1018573 w 2936663"/>
              <a:gd name="connsiteY43" fmla="*/ 1549044 h 2184075"/>
              <a:gd name="connsiteX44" fmla="*/ 1759352 w 2936663"/>
              <a:gd name="connsiteY44" fmla="*/ 1549044 h 2184075"/>
              <a:gd name="connsiteX45" fmla="*/ 1944547 w 2936663"/>
              <a:gd name="connsiteY45" fmla="*/ 1482895 h 2184075"/>
              <a:gd name="connsiteX46" fmla="*/ 2367850 w 2936663"/>
              <a:gd name="connsiteY46" fmla="*/ 1575504 h 2184075"/>
              <a:gd name="connsiteX47" fmla="*/ 2526589 w 2936663"/>
              <a:gd name="connsiteY47" fmla="*/ 1482895 h 2184075"/>
              <a:gd name="connsiteX48" fmla="*/ 2579501 w 2936663"/>
              <a:gd name="connsiteY48" fmla="*/ 1337367 h 2184075"/>
              <a:gd name="connsiteX49" fmla="*/ 2844066 w 2936663"/>
              <a:gd name="connsiteY49" fmla="*/ 1337367 h 2184075"/>
              <a:gd name="connsiteX50" fmla="*/ 2936663 w 2936663"/>
              <a:gd name="connsiteY50" fmla="*/ 1152150 h 2184075"/>
              <a:gd name="connsiteX51" fmla="*/ 2791153 w 2936663"/>
              <a:gd name="connsiteY51" fmla="*/ 1046311 h 2184075"/>
              <a:gd name="connsiteX52" fmla="*/ 2857294 w 2936663"/>
              <a:gd name="connsiteY52" fmla="*/ 953703 h 2184075"/>
              <a:gd name="connsiteX53" fmla="*/ 2698555 w 2936663"/>
              <a:gd name="connsiteY53" fmla="*/ 927243 h 2184075"/>
              <a:gd name="connsiteX54" fmla="*/ 2381078 w 2936663"/>
              <a:gd name="connsiteY54" fmla="*/ 728796 h 2184075"/>
              <a:gd name="connsiteX55" fmla="*/ 2381078 w 2936663"/>
              <a:gd name="connsiteY55" fmla="*/ 728796 h 2184075"/>
              <a:gd name="connsiteX56" fmla="*/ 2500132 w 2936663"/>
              <a:gd name="connsiteY56" fmla="*/ 662647 h 2184075"/>
              <a:gd name="connsiteX57" fmla="*/ 2262024 w 2936663"/>
              <a:gd name="connsiteY57" fmla="*/ 530349 h 2184075"/>
              <a:gd name="connsiteX58" fmla="*/ 2156199 w 2936663"/>
              <a:gd name="connsiteY58" fmla="*/ 398051 h 2184075"/>
              <a:gd name="connsiteX59" fmla="*/ 2156199 w 2936663"/>
              <a:gd name="connsiteY59" fmla="*/ 398051 h 2184075"/>
              <a:gd name="connsiteX60" fmla="*/ 2076829 w 2936663"/>
              <a:gd name="connsiteY60" fmla="*/ 226063 h 2184075"/>
              <a:gd name="connsiteX61" fmla="*/ 2142970 w 2936663"/>
              <a:gd name="connsiteY61" fmla="*/ 120225 h 2184075"/>
              <a:gd name="connsiteX62" fmla="*/ 1918091 w 2936663"/>
              <a:gd name="connsiteY62" fmla="*/ 14387 h 2184075"/>
              <a:gd name="connsiteX63" fmla="*/ 1918091 w 2936663"/>
              <a:gd name="connsiteY63" fmla="*/ 14387 h 2184075"/>
              <a:gd name="connsiteX64" fmla="*/ 1918091 w 2936663"/>
              <a:gd name="connsiteY64" fmla="*/ 14387 h 218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936663" h="2184075">
                <a:moveTo>
                  <a:pt x="2023916" y="79665"/>
                </a:moveTo>
                <a:lnTo>
                  <a:pt x="1944547" y="40846"/>
                </a:lnTo>
                <a:cubicBezTo>
                  <a:pt x="1931927" y="36113"/>
                  <a:pt x="1822078" y="-27931"/>
                  <a:pt x="1785809" y="14387"/>
                </a:cubicBezTo>
                <a:cubicBezTo>
                  <a:pt x="1767659" y="35564"/>
                  <a:pt x="1774821" y="70558"/>
                  <a:pt x="1759352" y="93765"/>
                </a:cubicBezTo>
                <a:lnTo>
                  <a:pt x="1732896" y="133455"/>
                </a:lnTo>
                <a:lnTo>
                  <a:pt x="1441875" y="173144"/>
                </a:lnTo>
                <a:lnTo>
                  <a:pt x="1349278" y="239293"/>
                </a:lnTo>
                <a:lnTo>
                  <a:pt x="1349278" y="239293"/>
                </a:lnTo>
                <a:lnTo>
                  <a:pt x="1283137" y="331902"/>
                </a:lnTo>
                <a:lnTo>
                  <a:pt x="1283137" y="331902"/>
                </a:lnTo>
                <a:lnTo>
                  <a:pt x="1150855" y="318672"/>
                </a:lnTo>
                <a:lnTo>
                  <a:pt x="992116" y="398051"/>
                </a:lnTo>
                <a:lnTo>
                  <a:pt x="952432" y="517119"/>
                </a:lnTo>
                <a:lnTo>
                  <a:pt x="952432" y="517119"/>
                </a:lnTo>
                <a:lnTo>
                  <a:pt x="952432" y="517119"/>
                </a:lnTo>
                <a:lnTo>
                  <a:pt x="846606" y="662647"/>
                </a:lnTo>
                <a:lnTo>
                  <a:pt x="846606" y="662647"/>
                </a:lnTo>
                <a:lnTo>
                  <a:pt x="555585" y="636187"/>
                </a:lnTo>
                <a:lnTo>
                  <a:pt x="449760" y="728796"/>
                </a:lnTo>
                <a:lnTo>
                  <a:pt x="476216" y="900784"/>
                </a:lnTo>
                <a:lnTo>
                  <a:pt x="476216" y="900784"/>
                </a:lnTo>
                <a:lnTo>
                  <a:pt x="396847" y="1006622"/>
                </a:lnTo>
                <a:lnTo>
                  <a:pt x="330706" y="1138920"/>
                </a:lnTo>
                <a:lnTo>
                  <a:pt x="66141" y="1218299"/>
                </a:lnTo>
                <a:lnTo>
                  <a:pt x="119054" y="1337367"/>
                </a:lnTo>
                <a:lnTo>
                  <a:pt x="26457" y="1509355"/>
                </a:lnTo>
                <a:lnTo>
                  <a:pt x="26457" y="1509355"/>
                </a:lnTo>
                <a:lnTo>
                  <a:pt x="26457" y="1641653"/>
                </a:lnTo>
                <a:lnTo>
                  <a:pt x="26457" y="1641653"/>
                </a:lnTo>
                <a:lnTo>
                  <a:pt x="0" y="1773951"/>
                </a:lnTo>
                <a:lnTo>
                  <a:pt x="0" y="1773951"/>
                </a:lnTo>
                <a:lnTo>
                  <a:pt x="119054" y="1800410"/>
                </a:lnTo>
                <a:lnTo>
                  <a:pt x="198424" y="1972398"/>
                </a:lnTo>
                <a:lnTo>
                  <a:pt x="304249" y="2025317"/>
                </a:lnTo>
                <a:lnTo>
                  <a:pt x="423303" y="2051777"/>
                </a:lnTo>
                <a:lnTo>
                  <a:pt x="423303" y="2051777"/>
                </a:lnTo>
                <a:lnTo>
                  <a:pt x="568813" y="1985628"/>
                </a:lnTo>
                <a:lnTo>
                  <a:pt x="859834" y="1998857"/>
                </a:lnTo>
                <a:lnTo>
                  <a:pt x="939203" y="2091466"/>
                </a:lnTo>
                <a:lnTo>
                  <a:pt x="1005344" y="2184075"/>
                </a:lnTo>
                <a:lnTo>
                  <a:pt x="1018573" y="2038547"/>
                </a:lnTo>
                <a:lnTo>
                  <a:pt x="1005344" y="1893019"/>
                </a:lnTo>
                <a:lnTo>
                  <a:pt x="939203" y="1747491"/>
                </a:lnTo>
                <a:lnTo>
                  <a:pt x="1018573" y="1549044"/>
                </a:lnTo>
                <a:lnTo>
                  <a:pt x="1759352" y="1549044"/>
                </a:lnTo>
                <a:lnTo>
                  <a:pt x="1944547" y="1482895"/>
                </a:lnTo>
                <a:lnTo>
                  <a:pt x="2367850" y="1575504"/>
                </a:lnTo>
                <a:lnTo>
                  <a:pt x="2526589" y="1482895"/>
                </a:lnTo>
                <a:lnTo>
                  <a:pt x="2579501" y="1337367"/>
                </a:lnTo>
                <a:lnTo>
                  <a:pt x="2844066" y="1337367"/>
                </a:lnTo>
                <a:lnTo>
                  <a:pt x="2936663" y="1152150"/>
                </a:lnTo>
                <a:lnTo>
                  <a:pt x="2791153" y="1046311"/>
                </a:lnTo>
                <a:lnTo>
                  <a:pt x="2857294" y="953703"/>
                </a:lnTo>
                <a:lnTo>
                  <a:pt x="2698555" y="927243"/>
                </a:lnTo>
                <a:lnTo>
                  <a:pt x="2381078" y="728796"/>
                </a:lnTo>
                <a:lnTo>
                  <a:pt x="2381078" y="728796"/>
                </a:lnTo>
                <a:lnTo>
                  <a:pt x="2500132" y="662647"/>
                </a:lnTo>
                <a:lnTo>
                  <a:pt x="2262024" y="530349"/>
                </a:lnTo>
                <a:lnTo>
                  <a:pt x="2156199" y="398051"/>
                </a:lnTo>
                <a:lnTo>
                  <a:pt x="2156199" y="398051"/>
                </a:lnTo>
                <a:lnTo>
                  <a:pt x="2076829" y="226063"/>
                </a:lnTo>
                <a:lnTo>
                  <a:pt x="2142970" y="120225"/>
                </a:lnTo>
                <a:lnTo>
                  <a:pt x="1918091" y="14387"/>
                </a:lnTo>
                <a:lnTo>
                  <a:pt x="1918091" y="14387"/>
                </a:lnTo>
                <a:lnTo>
                  <a:pt x="1918091" y="14387"/>
                </a:lnTo>
              </a:path>
            </a:pathLst>
          </a:custGeom>
          <a:solidFill>
            <a:srgbClr val="F60E24"/>
          </a:solidFill>
          <a:ln>
            <a:solidFill>
              <a:srgbClr val="F60E24"/>
            </a:solidFill>
          </a:ln>
          <a:effectLst>
            <a:innerShdw blurRad="63500" dist="50800" dir="13500000">
              <a:srgbClr val="F60E24">
                <a:alpha val="50000"/>
              </a:srgbClr>
            </a:innerShdw>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de-DE"/>
          </a:p>
        </p:txBody>
      </p:sp>
      <p:grpSp>
        <p:nvGrpSpPr>
          <p:cNvPr id="7177" name="Gruppierung 6">
            <a:extLst>
              <a:ext uri="{FF2B5EF4-FFF2-40B4-BE49-F238E27FC236}">
                <a16:creationId xmlns:a16="http://schemas.microsoft.com/office/drawing/2014/main" xmlns="" id="{F4D01061-A26E-4E3D-ABA0-5CE5E8272387}"/>
              </a:ext>
            </a:extLst>
          </p:cNvPr>
          <p:cNvGrpSpPr>
            <a:grpSpLocks/>
          </p:cNvGrpSpPr>
          <p:nvPr/>
        </p:nvGrpSpPr>
        <p:grpSpPr bwMode="auto">
          <a:xfrm>
            <a:off x="647700" y="3860800"/>
            <a:ext cx="2628900" cy="2786063"/>
            <a:chOff x="647564" y="3284984"/>
            <a:chExt cx="3133725" cy="3362325"/>
          </a:xfrm>
        </p:grpSpPr>
        <p:pic>
          <p:nvPicPr>
            <p:cNvPr id="7178" name="Picture 6" descr="Landkarte Burkina Faso Karte">
              <a:extLst>
                <a:ext uri="{FF2B5EF4-FFF2-40B4-BE49-F238E27FC236}">
                  <a16:creationId xmlns:a16="http://schemas.microsoft.com/office/drawing/2014/main" xmlns="" id="{64F96554-1A40-44E5-9335-4911C826435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7564" y="3284984"/>
              <a:ext cx="3133725"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Oval 8">
              <a:extLst>
                <a:ext uri="{FF2B5EF4-FFF2-40B4-BE49-F238E27FC236}">
                  <a16:creationId xmlns:a16="http://schemas.microsoft.com/office/drawing/2014/main" xmlns="" id="{D532FE98-BCDB-4C89-A2BD-92F317A36BDC}"/>
                </a:ext>
              </a:extLst>
            </p:cNvPr>
            <p:cNvSpPr>
              <a:spLocks noChangeArrowheads="1"/>
            </p:cNvSpPr>
            <p:nvPr/>
          </p:nvSpPr>
          <p:spPr bwMode="auto">
            <a:xfrm>
              <a:off x="1655676" y="4149080"/>
              <a:ext cx="1152128" cy="323788"/>
            </a:xfrm>
            <a:prstGeom prst="ellipse">
              <a:avLst/>
            </a:prstGeom>
            <a:noFill/>
            <a:ln w="25400">
              <a:solidFill>
                <a:srgbClr val="F60E24"/>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de-DE" altLang="de-DE" sz="1800"/>
            </a:p>
          </p:txBody>
        </p:sp>
        <p:sp>
          <p:nvSpPr>
            <p:cNvPr id="6" name="Stern mit 6 Zacken 5">
              <a:extLst>
                <a:ext uri="{FF2B5EF4-FFF2-40B4-BE49-F238E27FC236}">
                  <a16:creationId xmlns:a16="http://schemas.microsoft.com/office/drawing/2014/main" xmlns="" id="{54B309D2-50AE-4CB8-AE1C-D0C7F0F6D588}"/>
                </a:ext>
              </a:extLst>
            </p:cNvPr>
            <p:cNvSpPr/>
            <p:nvPr/>
          </p:nvSpPr>
          <p:spPr>
            <a:xfrm>
              <a:off x="2159732" y="4761148"/>
              <a:ext cx="144016" cy="144016"/>
            </a:xfrm>
            <a:prstGeom prst="star6">
              <a:avLst/>
            </a:prstGeom>
            <a:solidFill>
              <a:srgbClr val="F60E24"/>
            </a:solidFill>
            <a:ln>
              <a:solidFill>
                <a:srgbClr val="F60E24"/>
              </a:solidFill>
            </a:ln>
            <a:effectLst>
              <a:innerShdw blurRad="63500" dist="50800" dir="13500000">
                <a:srgbClr val="F60E24">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gr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Grafik 1" descr="DSC04934.JPG">
            <a:extLst>
              <a:ext uri="{FF2B5EF4-FFF2-40B4-BE49-F238E27FC236}">
                <a16:creationId xmlns:a16="http://schemas.microsoft.com/office/drawing/2014/main" xmlns="" id="{4CED9EBC-76CB-4525-8C41-E6AA7E74B12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18025" y="225425"/>
            <a:ext cx="4640263" cy="308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Grafik 2" descr="DSC03759.JPG">
            <a:extLst>
              <a:ext uri="{FF2B5EF4-FFF2-40B4-BE49-F238E27FC236}">
                <a16:creationId xmlns:a16="http://schemas.microsoft.com/office/drawing/2014/main" xmlns="" id="{A0B496D5-00A8-4B8E-81AA-B0737A73630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49238"/>
            <a:ext cx="46355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Grafik 3" descr="DSC03768.JPG">
            <a:extLst>
              <a:ext uri="{FF2B5EF4-FFF2-40B4-BE49-F238E27FC236}">
                <a16:creationId xmlns:a16="http://schemas.microsoft.com/office/drawing/2014/main" xmlns="" id="{CE04D523-CD7D-4019-8DD0-823E7B005DC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3321050"/>
            <a:ext cx="4659313"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Grafik 4" descr="DSC03754.JPG">
            <a:extLst>
              <a:ext uri="{FF2B5EF4-FFF2-40B4-BE49-F238E27FC236}">
                <a16:creationId xmlns:a16="http://schemas.microsoft.com/office/drawing/2014/main" xmlns="" id="{191BC71F-F737-406C-8C5E-53EFC0E0C54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8363" y="3321050"/>
            <a:ext cx="4465637"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Grafik 2" descr="DSC09397.JPG">
            <a:extLst>
              <a:ext uri="{FF2B5EF4-FFF2-40B4-BE49-F238E27FC236}">
                <a16:creationId xmlns:a16="http://schemas.microsoft.com/office/drawing/2014/main" xmlns="" id="{C2BDA026-A066-4A49-85AE-1D7A724D1EB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48150" y="188913"/>
            <a:ext cx="489585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Grafik 3" descr="DSC00393.JPG">
            <a:extLst>
              <a:ext uri="{FF2B5EF4-FFF2-40B4-BE49-F238E27FC236}">
                <a16:creationId xmlns:a16="http://schemas.microsoft.com/office/drawing/2014/main" xmlns="" id="{5BF42F4E-97A5-44E7-926F-0FCE0860F94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038" y="0"/>
            <a:ext cx="4473576"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Grafik 4" descr="DSC00044.JPG">
            <a:extLst>
              <a:ext uri="{FF2B5EF4-FFF2-40B4-BE49-F238E27FC236}">
                <a16:creationId xmlns:a16="http://schemas.microsoft.com/office/drawing/2014/main" xmlns="" id="{615897EC-1E98-4E90-9910-C222F242992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8175" y="3429000"/>
            <a:ext cx="52514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Grafik 2" descr="DSC09633.JPG">
            <a:extLst>
              <a:ext uri="{FF2B5EF4-FFF2-40B4-BE49-F238E27FC236}">
                <a16:creationId xmlns:a16="http://schemas.microsoft.com/office/drawing/2014/main" xmlns="" id="{28F597E7-E300-4108-924E-40CC22D6D75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33375"/>
            <a:ext cx="4762500"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Grafik 1" descr="DSC09045.JPG">
            <a:extLst>
              <a:ext uri="{FF2B5EF4-FFF2-40B4-BE49-F238E27FC236}">
                <a16:creationId xmlns:a16="http://schemas.microsoft.com/office/drawing/2014/main" xmlns="" id="{D7F51594-8C48-4B78-99C6-C61068E3FF0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9950" y="333375"/>
            <a:ext cx="4429125"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Grafik 12" descr="DSC05923.JPG">
            <a:extLst>
              <a:ext uri="{FF2B5EF4-FFF2-40B4-BE49-F238E27FC236}">
                <a16:creationId xmlns:a16="http://schemas.microsoft.com/office/drawing/2014/main" xmlns="" id="{959C2B51-E458-4FF9-9A44-93F3ED298F2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93963" y="3384550"/>
            <a:ext cx="4537075"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Grafik 8" descr="DSC07454.JPG">
            <a:extLst>
              <a:ext uri="{FF2B5EF4-FFF2-40B4-BE49-F238E27FC236}">
                <a16:creationId xmlns:a16="http://schemas.microsoft.com/office/drawing/2014/main" xmlns="" id="{784A3A67-F094-451A-91C2-B98B90CB91C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3213" y="765175"/>
            <a:ext cx="8537575" cy="567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4">
            <a:extLst>
              <a:ext uri="{FF2B5EF4-FFF2-40B4-BE49-F238E27FC236}">
                <a16:creationId xmlns:a16="http://schemas.microsoft.com/office/drawing/2014/main" xmlns="" id="{1F38819A-B57F-4801-B152-6597843AD71E}"/>
              </a:ext>
            </a:extLst>
          </p:cNvPr>
          <p:cNvSpPr>
            <a:spLocks noGrp="1" noChangeArrowheads="1"/>
          </p:cNvSpPr>
          <p:nvPr>
            <p:ph type="title"/>
          </p:nvPr>
        </p:nvSpPr>
        <p:spPr>
          <a:xfrm>
            <a:off x="457200" y="58738"/>
            <a:ext cx="8229600" cy="711200"/>
          </a:xfrm>
          <a:noFill/>
        </p:spPr>
        <p:txBody>
          <a:bodyPr/>
          <a:lstStyle/>
          <a:p>
            <a:pPr eaLnBrk="1" hangingPunct="1"/>
            <a:r>
              <a:rPr lang="de-CH" altLang="de-DE" sz="2800">
                <a:solidFill>
                  <a:srgbClr val="00B0F0"/>
                </a:solidFill>
                <a:ea typeface="ＭＳ Ｐゴシック" panose="020B0600070205080204" pitchFamily="34" charset="-128"/>
              </a:rPr>
              <a:t>Kindergarten (3 Jahre)</a:t>
            </a:r>
            <a:endParaRPr lang="de-DE" altLang="de-DE" sz="2800">
              <a:solidFill>
                <a:srgbClr val="00B0F0"/>
              </a:solidFill>
              <a:ea typeface="ＭＳ Ｐゴシック" panose="020B0600070205080204" pitchFamily="34"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Grafik 8" descr="DSC03692.JPG">
            <a:extLst>
              <a:ext uri="{FF2B5EF4-FFF2-40B4-BE49-F238E27FC236}">
                <a16:creationId xmlns:a16="http://schemas.microsoft.com/office/drawing/2014/main" xmlns="" id="{8225B2BA-3144-497B-AFF2-5962CC14B3D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825" y="706438"/>
            <a:ext cx="8640763"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4">
            <a:extLst>
              <a:ext uri="{FF2B5EF4-FFF2-40B4-BE49-F238E27FC236}">
                <a16:creationId xmlns:a16="http://schemas.microsoft.com/office/drawing/2014/main" xmlns="" id="{2124F3E5-B26C-4576-B2B6-28719BFDD042}"/>
              </a:ext>
            </a:extLst>
          </p:cNvPr>
          <p:cNvSpPr>
            <a:spLocks noGrp="1" noChangeArrowheads="1"/>
          </p:cNvSpPr>
          <p:nvPr>
            <p:ph type="title"/>
          </p:nvPr>
        </p:nvSpPr>
        <p:spPr>
          <a:xfrm>
            <a:off x="457200" y="58738"/>
            <a:ext cx="8229600" cy="711200"/>
          </a:xfrm>
          <a:noFill/>
        </p:spPr>
        <p:txBody>
          <a:bodyPr/>
          <a:lstStyle/>
          <a:p>
            <a:pPr eaLnBrk="1" hangingPunct="1"/>
            <a:r>
              <a:rPr lang="de-CH" altLang="de-DE" sz="2800">
                <a:solidFill>
                  <a:srgbClr val="00B0F0"/>
                </a:solidFill>
                <a:ea typeface="ＭＳ Ｐゴシック" panose="020B0600070205080204" pitchFamily="34" charset="-128"/>
              </a:rPr>
              <a:t>Primarschule (6 Jahre)</a:t>
            </a:r>
            <a:endParaRPr lang="de-DE" altLang="de-DE" sz="2800">
              <a:solidFill>
                <a:srgbClr val="00B0F0"/>
              </a:solidFill>
              <a:ea typeface="ＭＳ Ｐゴシック" panose="020B0600070205080204" pitchFamily="34"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Grafik 2">
            <a:extLst>
              <a:ext uri="{FF2B5EF4-FFF2-40B4-BE49-F238E27FC236}">
                <a16:creationId xmlns:a16="http://schemas.microsoft.com/office/drawing/2014/main" xmlns="" id="{FB21EDF3-ECD8-4966-9B09-E20A2F83366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288" y="800100"/>
            <a:ext cx="5268912"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Grafik 4">
            <a:extLst>
              <a:ext uri="{FF2B5EF4-FFF2-40B4-BE49-F238E27FC236}">
                <a16:creationId xmlns:a16="http://schemas.microsoft.com/office/drawing/2014/main" xmlns="" id="{4FA382A6-E3E8-4449-A9CF-F4CC5061FB2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27538" y="3213100"/>
            <a:ext cx="4464050"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xmlns="" id="{4B377110-9BDE-4EE4-99CD-050B8AD0173F}"/>
              </a:ext>
            </a:extLst>
          </p:cNvPr>
          <p:cNvSpPr txBox="1">
            <a:spLocks noChangeArrowheads="1"/>
          </p:cNvSpPr>
          <p:nvPr/>
        </p:nvSpPr>
        <p:spPr>
          <a:xfrm>
            <a:off x="719138" y="112713"/>
            <a:ext cx="7862887" cy="700087"/>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CH" altLang="de-DE" sz="2800" kern="0" dirty="0">
                <a:solidFill>
                  <a:srgbClr val="00B0F0"/>
                </a:solidFill>
                <a:ea typeface="ＭＳ Ｐゴシック" panose="020B0600070205080204" pitchFamily="34" charset="-128"/>
              </a:rPr>
              <a:t>Oberstufe/Gymnasium (7 Jahre)</a:t>
            </a:r>
            <a:endParaRPr lang="de-DE" altLang="de-DE" sz="2800" kern="0" dirty="0">
              <a:solidFill>
                <a:srgbClr val="00B0F0"/>
              </a:solidFill>
              <a:ea typeface="ＭＳ Ｐゴシック" panose="020B0600070205080204" pitchFamily="34"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Grafik 4" descr="DSC07547.JPG">
            <a:extLst>
              <a:ext uri="{FF2B5EF4-FFF2-40B4-BE49-F238E27FC236}">
                <a16:creationId xmlns:a16="http://schemas.microsoft.com/office/drawing/2014/main" xmlns="" id="{B74D6AC7-EDE2-4D70-A6B8-B16EB2DA7BC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5900" y="800100"/>
            <a:ext cx="866140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a:extLst>
              <a:ext uri="{FF2B5EF4-FFF2-40B4-BE49-F238E27FC236}">
                <a16:creationId xmlns:a16="http://schemas.microsoft.com/office/drawing/2014/main" xmlns="" id="{CE1118DF-DAC6-463A-A86E-E529FEB8D001}"/>
              </a:ext>
            </a:extLst>
          </p:cNvPr>
          <p:cNvSpPr txBox="1">
            <a:spLocks noChangeArrowheads="1"/>
          </p:cNvSpPr>
          <p:nvPr/>
        </p:nvSpPr>
        <p:spPr>
          <a:xfrm>
            <a:off x="719138" y="149225"/>
            <a:ext cx="7862887" cy="698500"/>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CH" altLang="de-DE" sz="2800" kern="0" dirty="0">
                <a:solidFill>
                  <a:srgbClr val="00B0F0"/>
                </a:solidFill>
                <a:ea typeface="ＭＳ Ｐゴシック" panose="020B0600070205080204" pitchFamily="34" charset="-128"/>
              </a:rPr>
              <a:t>Stützunterricht auf </a:t>
            </a:r>
            <a:r>
              <a:rPr lang="de-CH" altLang="de-DE" sz="2800" kern="0" dirty="0" err="1">
                <a:solidFill>
                  <a:srgbClr val="00B0F0"/>
                </a:solidFill>
                <a:ea typeface="ＭＳ Ｐゴシック" panose="020B0600070205080204" pitchFamily="34" charset="-128"/>
              </a:rPr>
              <a:t>L’Île</a:t>
            </a:r>
            <a:r>
              <a:rPr lang="de-CH" altLang="de-DE" sz="2800" kern="0" dirty="0">
                <a:solidFill>
                  <a:srgbClr val="00B0F0"/>
                </a:solidFill>
                <a:ea typeface="ＭＳ Ｐゴシック" panose="020B0600070205080204" pitchFamily="34" charset="-128"/>
              </a:rPr>
              <a:t> du Bonheur</a:t>
            </a:r>
            <a:endParaRPr lang="de-DE" altLang="de-DE" sz="2800" kern="0" dirty="0">
              <a:solidFill>
                <a:srgbClr val="00B0F0"/>
              </a:solidFill>
              <a:ea typeface="ＭＳ Ｐゴシック" panose="020B0600070205080204" pitchFamily="34"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24627107-9994-4861-95D7-FE9890EBC485}"/>
              </a:ext>
            </a:extLst>
          </p:cNvPr>
          <p:cNvSpPr txBox="1">
            <a:spLocks noChangeArrowheads="1"/>
          </p:cNvSpPr>
          <p:nvPr/>
        </p:nvSpPr>
        <p:spPr>
          <a:xfrm>
            <a:off x="641350" y="80963"/>
            <a:ext cx="7861300" cy="698500"/>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CH" altLang="de-DE" sz="2800" kern="0" dirty="0">
                <a:solidFill>
                  <a:srgbClr val="00B0F0"/>
                </a:solidFill>
                <a:ea typeface="ＭＳ Ｐゴシック" panose="020B0600070205080204" pitchFamily="34" charset="-128"/>
              </a:rPr>
              <a:t>Ausbildungen/Studium</a:t>
            </a:r>
            <a:endParaRPr lang="de-DE" altLang="de-DE" sz="2800" kern="0" dirty="0">
              <a:solidFill>
                <a:srgbClr val="00B0F0"/>
              </a:solidFill>
              <a:ea typeface="ＭＳ Ｐゴシック" panose="020B0600070205080204" pitchFamily="34" charset="-128"/>
            </a:endParaRPr>
          </a:p>
        </p:txBody>
      </p:sp>
      <p:pic>
        <p:nvPicPr>
          <p:cNvPr id="56323" name="Grafik 3">
            <a:extLst>
              <a:ext uri="{FF2B5EF4-FFF2-40B4-BE49-F238E27FC236}">
                <a16:creationId xmlns:a16="http://schemas.microsoft.com/office/drawing/2014/main" xmlns="" id="{71F18448-49A2-4F3F-AB87-1338634A5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5900" y="800100"/>
            <a:ext cx="3570288"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Grafik 7">
            <a:extLst>
              <a:ext uri="{FF2B5EF4-FFF2-40B4-BE49-F238E27FC236}">
                <a16:creationId xmlns:a16="http://schemas.microsoft.com/office/drawing/2014/main" xmlns="" id="{75A4F436-4844-4557-BC56-1124D816706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6213" y="809625"/>
            <a:ext cx="3671887"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Grafik 8">
            <a:extLst>
              <a:ext uri="{FF2B5EF4-FFF2-40B4-BE49-F238E27FC236}">
                <a16:creationId xmlns:a16="http://schemas.microsoft.com/office/drawing/2014/main" xmlns="" id="{1D3DE2E4-0853-4D30-99B3-784026E6D3C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67038" y="3249613"/>
            <a:ext cx="2970212"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xmlns="" id="{7C1DDDC4-6BB5-4B4A-AEE5-4AA1B73E831B}"/>
              </a:ext>
            </a:extLst>
          </p:cNvPr>
          <p:cNvSpPr>
            <a:spLocks noGrp="1" noChangeArrowheads="1"/>
          </p:cNvSpPr>
          <p:nvPr>
            <p:ph type="title"/>
          </p:nvPr>
        </p:nvSpPr>
        <p:spPr>
          <a:xfrm>
            <a:off x="409575" y="215900"/>
            <a:ext cx="8229600" cy="1143000"/>
          </a:xfrm>
        </p:spPr>
        <p:txBody>
          <a:bodyPr/>
          <a:lstStyle/>
          <a:p>
            <a:pPr eaLnBrk="1" hangingPunct="1"/>
            <a:r>
              <a:rPr lang="de-CH" altLang="de-DE" sz="2400">
                <a:solidFill>
                  <a:srgbClr val="15BF0D"/>
                </a:solidFill>
                <a:ea typeface="ＭＳ Ｐゴシック" panose="020B0600070205080204" pitchFamily="34" charset="-128"/>
              </a:rPr>
              <a:t>Amsetou</a:t>
            </a:r>
            <a:endParaRPr lang="de-DE" altLang="de-DE" sz="2400">
              <a:solidFill>
                <a:srgbClr val="15BF0D"/>
              </a:solidFill>
              <a:ea typeface="ＭＳ Ｐゴシック" panose="020B0600070205080204" pitchFamily="34" charset="-128"/>
            </a:endParaRPr>
          </a:p>
        </p:txBody>
      </p:sp>
      <p:pic>
        <p:nvPicPr>
          <p:cNvPr id="57347" name="Picture 4" descr="Amsetou">
            <a:extLst>
              <a:ext uri="{FF2B5EF4-FFF2-40B4-BE49-F238E27FC236}">
                <a16:creationId xmlns:a16="http://schemas.microsoft.com/office/drawing/2014/main" xmlns="" id="{EF1CEFB3-DB7B-4ABF-B5D2-BB5BCD19FB2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9138" y="1376363"/>
            <a:ext cx="29527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feld 7">
            <a:extLst>
              <a:ext uri="{FF2B5EF4-FFF2-40B4-BE49-F238E27FC236}">
                <a16:creationId xmlns:a16="http://schemas.microsoft.com/office/drawing/2014/main" xmlns="" id="{EAC5952C-0F32-4B75-9E21-6D13ED928092}"/>
              </a:ext>
            </a:extLst>
          </p:cNvPr>
          <p:cNvSpPr txBox="1">
            <a:spLocks noChangeArrowheads="1"/>
          </p:cNvSpPr>
          <p:nvPr/>
        </p:nvSpPr>
        <p:spPr bwMode="auto">
          <a:xfrm>
            <a:off x="503238" y="6200775"/>
            <a:ext cx="4068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1800">
                <a:solidFill>
                  <a:schemeClr val="bg1"/>
                </a:solidFill>
              </a:rPr>
              <a:t>Januar 2007, 2 Wochen, 950g, 30 cm</a:t>
            </a:r>
            <a:endParaRPr lang="de-DE" altLang="de-DE" sz="1800">
              <a:solidFill>
                <a:schemeClr val="bg1"/>
              </a:solidFill>
            </a:endParaRPr>
          </a:p>
        </p:txBody>
      </p:sp>
      <p:sp>
        <p:nvSpPr>
          <p:cNvPr id="57349" name="Textfeld 9">
            <a:extLst>
              <a:ext uri="{FF2B5EF4-FFF2-40B4-BE49-F238E27FC236}">
                <a16:creationId xmlns:a16="http://schemas.microsoft.com/office/drawing/2014/main" xmlns="" id="{02594B52-07FC-4A3E-BB0E-4FA1C3700F35}"/>
              </a:ext>
            </a:extLst>
          </p:cNvPr>
          <p:cNvSpPr txBox="1">
            <a:spLocks noChangeArrowheads="1"/>
          </p:cNvSpPr>
          <p:nvPr/>
        </p:nvSpPr>
        <p:spPr bwMode="auto">
          <a:xfrm>
            <a:off x="5111750" y="6200775"/>
            <a:ext cx="4176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1800">
                <a:solidFill>
                  <a:schemeClr val="bg1"/>
                </a:solidFill>
              </a:rPr>
              <a:t>April  2020, 13 Jahre, 156cm</a:t>
            </a:r>
            <a:endParaRPr lang="de-DE" altLang="de-DE" sz="1800">
              <a:solidFill>
                <a:schemeClr val="bg1"/>
              </a:solidFill>
            </a:endParaRPr>
          </a:p>
        </p:txBody>
      </p:sp>
      <p:pic>
        <p:nvPicPr>
          <p:cNvPr id="57350" name="Grafik 8">
            <a:extLst>
              <a:ext uri="{FF2B5EF4-FFF2-40B4-BE49-F238E27FC236}">
                <a16:creationId xmlns:a16="http://schemas.microsoft.com/office/drawing/2014/main" xmlns="" id="{B337BE06-43E1-478B-B59A-89A1A16A013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43450" y="1377950"/>
            <a:ext cx="3795713"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Inhaltsplatzhalter 3" descr="100_0189.JPG">
            <a:extLst>
              <a:ext uri="{FF2B5EF4-FFF2-40B4-BE49-F238E27FC236}">
                <a16:creationId xmlns:a16="http://schemas.microsoft.com/office/drawing/2014/main" xmlns="" id="{81EB3F78-EA2D-4F63-9AAD-E537ADE9472E}"/>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b="-94"/>
          <a:stretch>
            <a:fillRect/>
          </a:stretch>
        </p:blipFill>
        <p:spPr>
          <a:xfrm>
            <a:off x="792163" y="404813"/>
            <a:ext cx="3778250" cy="5148262"/>
          </a:xfrm>
        </p:spPr>
      </p:pic>
      <p:sp>
        <p:nvSpPr>
          <p:cNvPr id="59395" name="Textfeld 8">
            <a:extLst>
              <a:ext uri="{FF2B5EF4-FFF2-40B4-BE49-F238E27FC236}">
                <a16:creationId xmlns:a16="http://schemas.microsoft.com/office/drawing/2014/main" xmlns="" id="{33E3D5D8-0B0D-4CF7-9D17-E2B8F7E1391C}"/>
              </a:ext>
            </a:extLst>
          </p:cNvPr>
          <p:cNvSpPr txBox="1">
            <a:spLocks noChangeArrowheads="1"/>
          </p:cNvSpPr>
          <p:nvPr/>
        </p:nvSpPr>
        <p:spPr bwMode="auto">
          <a:xfrm>
            <a:off x="4140200" y="60928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2400">
                <a:solidFill>
                  <a:srgbClr val="00B0F0"/>
                </a:solidFill>
              </a:rPr>
              <a:t>Bariki</a:t>
            </a:r>
            <a:endParaRPr lang="de-DE" altLang="de-DE" sz="2400">
              <a:solidFill>
                <a:srgbClr val="00B0F0"/>
              </a:solidFill>
            </a:endParaRPr>
          </a:p>
        </p:txBody>
      </p:sp>
      <p:pic>
        <p:nvPicPr>
          <p:cNvPr id="59396" name="Grafik 5" descr="DSC04103.JPG">
            <a:extLst>
              <a:ext uri="{FF2B5EF4-FFF2-40B4-BE49-F238E27FC236}">
                <a16:creationId xmlns:a16="http://schemas.microsoft.com/office/drawing/2014/main" xmlns="" id="{9AF7B912-80AA-40FF-946F-B68E63302F9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288" y="404813"/>
            <a:ext cx="1557337"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Grafik 7" descr="DSC06366.JPG">
            <a:extLst>
              <a:ext uri="{FF2B5EF4-FFF2-40B4-BE49-F238E27FC236}">
                <a16:creationId xmlns:a16="http://schemas.microsoft.com/office/drawing/2014/main" xmlns="" id="{8046BA24-AF7D-41B0-849B-80AC2F85C14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84775" y="404813"/>
            <a:ext cx="328295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Textfeld 7">
            <a:extLst>
              <a:ext uri="{FF2B5EF4-FFF2-40B4-BE49-F238E27FC236}">
                <a16:creationId xmlns:a16="http://schemas.microsoft.com/office/drawing/2014/main" xmlns="" id="{6ADE49C7-1798-4942-A795-D0CB2EEB4D96}"/>
              </a:ext>
            </a:extLst>
          </p:cNvPr>
          <p:cNvSpPr txBox="1">
            <a:spLocks noChangeArrowheads="1"/>
          </p:cNvSpPr>
          <p:nvPr/>
        </p:nvSpPr>
        <p:spPr bwMode="auto">
          <a:xfrm>
            <a:off x="2087563" y="5553075"/>
            <a:ext cx="1404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1800">
                <a:solidFill>
                  <a:schemeClr val="bg1"/>
                </a:solidFill>
              </a:rPr>
              <a:t>Ankunft</a:t>
            </a:r>
            <a:endParaRPr lang="de-DE" altLang="de-DE" sz="1800">
              <a:solidFill>
                <a:schemeClr val="bg1"/>
              </a:solidFill>
            </a:endParaRPr>
          </a:p>
        </p:txBody>
      </p:sp>
      <p:sp>
        <p:nvSpPr>
          <p:cNvPr id="59399" name="Textfeld 7">
            <a:extLst>
              <a:ext uri="{FF2B5EF4-FFF2-40B4-BE49-F238E27FC236}">
                <a16:creationId xmlns:a16="http://schemas.microsoft.com/office/drawing/2014/main" xmlns="" id="{EBB4F691-F764-4DB2-A61F-A4FA860738ED}"/>
              </a:ext>
            </a:extLst>
          </p:cNvPr>
          <p:cNvSpPr txBox="1">
            <a:spLocks noChangeArrowheads="1"/>
          </p:cNvSpPr>
          <p:nvPr/>
        </p:nvSpPr>
        <p:spPr bwMode="auto">
          <a:xfrm>
            <a:off x="6119813" y="5949950"/>
            <a:ext cx="1692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1800">
                <a:solidFill>
                  <a:schemeClr val="bg1"/>
                </a:solidFill>
              </a:rPr>
              <a:t>2 Jahre später</a:t>
            </a:r>
            <a:endParaRPr lang="de-DE" altLang="de-DE" sz="1800">
              <a:solidFill>
                <a:schemeClr val="bg1"/>
              </a:solidFill>
            </a:endParaRPr>
          </a:p>
        </p:txBody>
      </p:sp>
      <p:sp>
        <p:nvSpPr>
          <p:cNvPr id="8" name="Pfeil nach unten 7">
            <a:extLst>
              <a:ext uri="{FF2B5EF4-FFF2-40B4-BE49-F238E27FC236}">
                <a16:creationId xmlns:a16="http://schemas.microsoft.com/office/drawing/2014/main" xmlns="" id="{E3F3F8C8-B70E-4D40-AFD0-B79FFC8BB14D}"/>
              </a:ext>
            </a:extLst>
          </p:cNvPr>
          <p:cNvSpPr/>
          <p:nvPr/>
        </p:nvSpPr>
        <p:spPr>
          <a:xfrm rot="3038231">
            <a:off x="7845425" y="482600"/>
            <a:ext cx="468313" cy="493713"/>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CH"/>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Grafik 5" descr="Bild2.jpg">
            <a:extLst>
              <a:ext uri="{FF2B5EF4-FFF2-40B4-BE49-F238E27FC236}">
                <a16:creationId xmlns:a16="http://schemas.microsoft.com/office/drawing/2014/main" xmlns="" id="{44EFC402-5100-49E4-BC97-9FD34493CB3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el 1">
            <a:extLst>
              <a:ext uri="{FF2B5EF4-FFF2-40B4-BE49-F238E27FC236}">
                <a16:creationId xmlns:a16="http://schemas.microsoft.com/office/drawing/2014/main" xmlns="" id="{4070D842-47C6-47D3-A729-7492C933D2F2}"/>
              </a:ext>
            </a:extLst>
          </p:cNvPr>
          <p:cNvSpPr txBox="1">
            <a:spLocks/>
          </p:cNvSpPr>
          <p:nvPr/>
        </p:nvSpPr>
        <p:spPr bwMode="auto">
          <a:xfrm>
            <a:off x="250825" y="152400"/>
            <a:ext cx="86423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DE" altLang="de-DE" sz="4000">
                <a:solidFill>
                  <a:srgbClr val="FFFFFF"/>
                </a:solidFill>
                <a:cs typeface="Arial" panose="020B0604020202020204" pitchFamily="34" charset="0"/>
              </a:rPr>
              <a:t>Wir fahren hin…</a:t>
            </a: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feld 8">
            <a:extLst>
              <a:ext uri="{FF2B5EF4-FFF2-40B4-BE49-F238E27FC236}">
                <a16:creationId xmlns:a16="http://schemas.microsoft.com/office/drawing/2014/main" xmlns="" id="{8083D4CC-9B0F-4518-82BB-96727667D993}"/>
              </a:ext>
            </a:extLst>
          </p:cNvPr>
          <p:cNvSpPr txBox="1">
            <a:spLocks noChangeArrowheads="1"/>
          </p:cNvSpPr>
          <p:nvPr/>
        </p:nvSpPr>
        <p:spPr bwMode="auto">
          <a:xfrm>
            <a:off x="3887788" y="6092825"/>
            <a:ext cx="19796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2400">
                <a:solidFill>
                  <a:srgbClr val="C52BBA"/>
                </a:solidFill>
              </a:rPr>
              <a:t>Aminata</a:t>
            </a:r>
            <a:endParaRPr lang="de-DE" altLang="de-DE" sz="2400">
              <a:solidFill>
                <a:srgbClr val="C52BBA"/>
              </a:solidFill>
            </a:endParaRPr>
          </a:p>
        </p:txBody>
      </p:sp>
      <p:pic>
        <p:nvPicPr>
          <p:cNvPr id="60419" name="Grafik 10" descr="DSC00009.JPG">
            <a:extLst>
              <a:ext uri="{FF2B5EF4-FFF2-40B4-BE49-F238E27FC236}">
                <a16:creationId xmlns:a16="http://schemas.microsoft.com/office/drawing/2014/main" xmlns="" id="{82493EE0-5840-4EF4-AEED-D0799987766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7088" y="404813"/>
            <a:ext cx="3529012"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feld 11">
            <a:extLst>
              <a:ext uri="{FF2B5EF4-FFF2-40B4-BE49-F238E27FC236}">
                <a16:creationId xmlns:a16="http://schemas.microsoft.com/office/drawing/2014/main" xmlns="" id="{97C24DF3-31B1-494E-9D38-DAA3ABD50D87}"/>
              </a:ext>
            </a:extLst>
          </p:cNvPr>
          <p:cNvSpPr txBox="1">
            <a:spLocks noChangeArrowheads="1"/>
          </p:cNvSpPr>
          <p:nvPr/>
        </p:nvSpPr>
        <p:spPr bwMode="auto">
          <a:xfrm>
            <a:off x="1871663" y="5876925"/>
            <a:ext cx="1584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1800">
                <a:solidFill>
                  <a:schemeClr val="bg1"/>
                </a:solidFill>
              </a:rPr>
              <a:t>März 13</a:t>
            </a:r>
          </a:p>
        </p:txBody>
      </p:sp>
      <p:sp>
        <p:nvSpPr>
          <p:cNvPr id="60421" name="Textfeld 12">
            <a:extLst>
              <a:ext uri="{FF2B5EF4-FFF2-40B4-BE49-F238E27FC236}">
                <a16:creationId xmlns:a16="http://schemas.microsoft.com/office/drawing/2014/main" xmlns="" id="{6535ABF1-F9AA-4D7A-BADD-75F495796FBA}"/>
              </a:ext>
            </a:extLst>
          </p:cNvPr>
          <p:cNvSpPr txBox="1">
            <a:spLocks noChangeArrowheads="1"/>
          </p:cNvSpPr>
          <p:nvPr/>
        </p:nvSpPr>
        <p:spPr bwMode="auto">
          <a:xfrm>
            <a:off x="6372225" y="5876925"/>
            <a:ext cx="1584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1800">
                <a:solidFill>
                  <a:schemeClr val="bg1"/>
                </a:solidFill>
              </a:rPr>
              <a:t>August 14</a:t>
            </a:r>
          </a:p>
        </p:txBody>
      </p:sp>
      <p:sp>
        <p:nvSpPr>
          <p:cNvPr id="14" name="Rechteck 13">
            <a:extLst>
              <a:ext uri="{FF2B5EF4-FFF2-40B4-BE49-F238E27FC236}">
                <a16:creationId xmlns:a16="http://schemas.microsoft.com/office/drawing/2014/main" xmlns="" id="{6153298E-3FA6-44CA-9741-5EA10653D0AB}"/>
              </a:ext>
            </a:extLst>
          </p:cNvPr>
          <p:cNvSpPr/>
          <p:nvPr/>
        </p:nvSpPr>
        <p:spPr>
          <a:xfrm>
            <a:off x="2232025" y="3573463"/>
            <a:ext cx="323850" cy="323850"/>
          </a:xfrm>
          <a:prstGeom prst="rect">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CH" dirty="0">
              <a:solidFill>
                <a:srgbClr val="FDA166"/>
              </a:solidFill>
            </a:endParaRPr>
          </a:p>
        </p:txBody>
      </p:sp>
      <p:pic>
        <p:nvPicPr>
          <p:cNvPr id="60423" name="Grafik 7" descr="DSC00881.JPG">
            <a:extLst>
              <a:ext uri="{FF2B5EF4-FFF2-40B4-BE49-F238E27FC236}">
                <a16:creationId xmlns:a16="http://schemas.microsoft.com/office/drawing/2014/main" xmlns="" id="{3B7C7D15-514B-4527-9B8D-A6029153CE0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51388" y="368300"/>
            <a:ext cx="4051300"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Grafik 2" descr="DSC07424.JPG">
            <a:extLst>
              <a:ext uri="{FF2B5EF4-FFF2-40B4-BE49-F238E27FC236}">
                <a16:creationId xmlns:a16="http://schemas.microsoft.com/office/drawing/2014/main" xmlns="" id="{01E0888C-B028-40A8-8705-9AB8E546C8D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84775" y="115888"/>
            <a:ext cx="3635375"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Grafik 7" descr="DSC07425.JPG">
            <a:extLst>
              <a:ext uri="{FF2B5EF4-FFF2-40B4-BE49-F238E27FC236}">
                <a16:creationId xmlns:a16="http://schemas.microsoft.com/office/drawing/2014/main" xmlns="" id="{F2E787ED-F27F-42F5-BC4A-E3548AA0889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63938" y="3068638"/>
            <a:ext cx="5376862" cy="357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Grafik 1" descr="DSC07431.JPG">
            <a:extLst>
              <a:ext uri="{FF2B5EF4-FFF2-40B4-BE49-F238E27FC236}">
                <a16:creationId xmlns:a16="http://schemas.microsoft.com/office/drawing/2014/main" xmlns="" id="{5210D7EF-7A32-424B-9D74-C9C95E4ED7B9}"/>
              </a:ext>
            </a:extLst>
          </p:cNvPr>
          <p:cNvPicPr>
            <a:picLocks noChangeAspect="1"/>
          </p:cNvPicPr>
          <p:nvPr/>
        </p:nvPicPr>
        <p:blipFill>
          <a:blip r:embed="rId4" cstate="email">
            <a:extLst>
              <a:ext uri="{28A0092B-C50C-407E-A947-70E740481C1C}">
                <a14:useLocalDpi xmlns:a14="http://schemas.microsoft.com/office/drawing/2010/main"/>
              </a:ext>
            </a:extLst>
          </a:blip>
          <a:srcRect t="-5244"/>
          <a:stretch>
            <a:fillRect/>
          </a:stretch>
        </p:blipFill>
        <p:spPr bwMode="auto">
          <a:xfrm>
            <a:off x="215900" y="0"/>
            <a:ext cx="4860925"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feld 8">
            <a:extLst>
              <a:ext uri="{FF2B5EF4-FFF2-40B4-BE49-F238E27FC236}">
                <a16:creationId xmlns:a16="http://schemas.microsoft.com/office/drawing/2014/main" xmlns="" id="{97AB4E8B-2DB6-42D0-8373-19F95BEDF0FD}"/>
              </a:ext>
            </a:extLst>
          </p:cNvPr>
          <p:cNvSpPr txBox="1">
            <a:spLocks noChangeArrowheads="1"/>
          </p:cNvSpPr>
          <p:nvPr/>
        </p:nvSpPr>
        <p:spPr bwMode="auto">
          <a:xfrm>
            <a:off x="647700" y="4797425"/>
            <a:ext cx="2411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2000">
                <a:solidFill>
                  <a:schemeClr val="bg1"/>
                </a:solidFill>
              </a:rPr>
              <a:t>Die tägliche Wundversorgung…</a:t>
            </a:r>
            <a:endParaRPr lang="de-DE" altLang="de-DE" sz="2000">
              <a:solidFill>
                <a:schemeClr val="bg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Grafik 4" descr="DSC01348.JPG">
            <a:extLst>
              <a:ext uri="{FF2B5EF4-FFF2-40B4-BE49-F238E27FC236}">
                <a16:creationId xmlns:a16="http://schemas.microsoft.com/office/drawing/2014/main" xmlns="" id="{AD53935E-40C4-490D-9A2E-A6820B0A138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38675" y="296863"/>
            <a:ext cx="4002088" cy="601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Grafik 5" descr="DSC01353.JPG">
            <a:extLst>
              <a:ext uri="{FF2B5EF4-FFF2-40B4-BE49-F238E27FC236}">
                <a16:creationId xmlns:a16="http://schemas.microsoft.com/office/drawing/2014/main" xmlns="" id="{6A49C088-44BE-451D-B88D-662C646AD40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238" y="296863"/>
            <a:ext cx="4143375" cy="598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Grafik 2">
            <a:extLst>
              <a:ext uri="{FF2B5EF4-FFF2-40B4-BE49-F238E27FC236}">
                <a16:creationId xmlns:a16="http://schemas.microsoft.com/office/drawing/2014/main" xmlns="" id="{B6706E26-CB7D-4947-BC3B-817A8FA1328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7488" y="522288"/>
            <a:ext cx="4354512"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Grafik 4">
            <a:extLst>
              <a:ext uri="{FF2B5EF4-FFF2-40B4-BE49-F238E27FC236}">
                <a16:creationId xmlns:a16="http://schemas.microsoft.com/office/drawing/2014/main" xmlns="" id="{D2E86882-7C67-4D76-B849-3CB3F006C88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522288"/>
            <a:ext cx="4354513"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Grafik 6">
            <a:extLst>
              <a:ext uri="{FF2B5EF4-FFF2-40B4-BE49-F238E27FC236}">
                <a16:creationId xmlns:a16="http://schemas.microsoft.com/office/drawing/2014/main" xmlns="" id="{332B6EDA-BEC1-4B63-A946-D33757F1468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95625" y="3933825"/>
            <a:ext cx="2049463"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Grafik 2">
            <a:extLst>
              <a:ext uri="{FF2B5EF4-FFF2-40B4-BE49-F238E27FC236}">
                <a16:creationId xmlns:a16="http://schemas.microsoft.com/office/drawing/2014/main" xmlns="" id="{8DCDFBFD-0170-4514-B485-3E03312037A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30675" y="239713"/>
            <a:ext cx="4751388"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Grafik 4">
            <a:extLst>
              <a:ext uri="{FF2B5EF4-FFF2-40B4-BE49-F238E27FC236}">
                <a16:creationId xmlns:a16="http://schemas.microsoft.com/office/drawing/2014/main" xmlns="" id="{5F8583CF-18CA-4878-8E06-8DA2A233CA3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0825" y="271463"/>
            <a:ext cx="4732338" cy="631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Grafik 5" descr="DSC00508.JPG">
            <a:extLst>
              <a:ext uri="{FF2B5EF4-FFF2-40B4-BE49-F238E27FC236}">
                <a16:creationId xmlns:a16="http://schemas.microsoft.com/office/drawing/2014/main" xmlns="" id="{823DADA4-515F-47C9-AD6D-4D0C0B40187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7338" y="547688"/>
            <a:ext cx="5795962" cy="385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Grafik 3" descr="DSC06780.JPG">
            <a:extLst>
              <a:ext uri="{FF2B5EF4-FFF2-40B4-BE49-F238E27FC236}">
                <a16:creationId xmlns:a16="http://schemas.microsoft.com/office/drawing/2014/main" xmlns="" id="{2CDDD0E8-C7DA-4A0D-8066-FEDF1A31F2B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675" y="3644900"/>
            <a:ext cx="58610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Grafik 3" descr="DSC06459.JPG">
            <a:extLst>
              <a:ext uri="{FF2B5EF4-FFF2-40B4-BE49-F238E27FC236}">
                <a16:creationId xmlns:a16="http://schemas.microsoft.com/office/drawing/2014/main" xmlns="" id="{67060913-419F-4E6D-AD05-DB14EFCC58A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11138"/>
            <a:ext cx="7583488"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Grafik 5" descr="DSC06455.JPG">
            <a:extLst>
              <a:ext uri="{FF2B5EF4-FFF2-40B4-BE49-F238E27FC236}">
                <a16:creationId xmlns:a16="http://schemas.microsoft.com/office/drawing/2014/main" xmlns="" id="{3D451BB9-B981-4A50-8F64-9677D116AAC7}"/>
              </a:ext>
            </a:extLst>
          </p:cNvPr>
          <p:cNvPicPr>
            <a:picLocks noChangeAspect="1"/>
          </p:cNvPicPr>
          <p:nvPr/>
        </p:nvPicPr>
        <p:blipFill>
          <a:blip r:embed="rId3" cstate="email">
            <a:extLst>
              <a:ext uri="{28A0092B-C50C-407E-A947-70E740481C1C}">
                <a14:useLocalDpi xmlns:a14="http://schemas.microsoft.com/office/drawing/2010/main"/>
              </a:ext>
            </a:extLst>
          </a:blip>
          <a:srcRect t="-31827"/>
          <a:stretch>
            <a:fillRect/>
          </a:stretch>
        </p:blipFill>
        <p:spPr bwMode="auto">
          <a:xfrm>
            <a:off x="3887788" y="1412875"/>
            <a:ext cx="5256212"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xmlns="" id="{E016405B-A9A9-400E-B5DA-25737F3410C8}"/>
              </a:ext>
            </a:extLst>
          </p:cNvPr>
          <p:cNvSpPr txBox="1">
            <a:spLocks noChangeArrowheads="1"/>
          </p:cNvSpPr>
          <p:nvPr/>
        </p:nvSpPr>
        <p:spPr bwMode="auto">
          <a:xfrm>
            <a:off x="-288925" y="1143000"/>
            <a:ext cx="99361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CH" altLang="de-DE" sz="4000" kern="0" dirty="0">
                <a:solidFill>
                  <a:srgbClr val="00B0F0"/>
                </a:solidFill>
                <a:ea typeface="ＭＳ Ｐゴシック" panose="020B0600070205080204" pitchFamily="34" charset="-128"/>
              </a:rPr>
              <a:t>Weitere bereits realisierte Projekte…</a:t>
            </a:r>
            <a:r>
              <a:rPr lang="de-DE" altLang="de-DE" sz="2400" kern="0" dirty="0">
                <a:solidFill>
                  <a:srgbClr val="15BF0D"/>
                </a:solidFill>
                <a:latin typeface="Chiller" panose="04020404031007020602" pitchFamily="82" charset="0"/>
                <a:ea typeface="ＭＳ Ｐゴシック" panose="020B0600070205080204" pitchFamily="34" charset="-128"/>
              </a:rPr>
              <a:t/>
            </a:r>
            <a:br>
              <a:rPr lang="de-DE" altLang="de-DE" sz="2400" kern="0" dirty="0">
                <a:solidFill>
                  <a:srgbClr val="15BF0D"/>
                </a:solidFill>
                <a:latin typeface="Chiller" panose="04020404031007020602" pitchFamily="82" charset="0"/>
                <a:ea typeface="ＭＳ Ｐゴシック" panose="020B0600070205080204" pitchFamily="34" charset="-128"/>
              </a:rPr>
            </a:br>
            <a:endParaRPr lang="de-DE" altLang="de-DE" sz="2400" kern="0" dirty="0">
              <a:solidFill>
                <a:srgbClr val="15BF0D"/>
              </a:solidFill>
              <a:latin typeface="Chiller" panose="04020404031007020602" pitchFamily="82" charset="0"/>
              <a:ea typeface="ＭＳ Ｐゴシック" panose="020B0600070205080204" pitchFamily="34" charset="-128"/>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Grafik 2">
            <a:extLst>
              <a:ext uri="{FF2B5EF4-FFF2-40B4-BE49-F238E27FC236}">
                <a16:creationId xmlns:a16="http://schemas.microsoft.com/office/drawing/2014/main" xmlns="" id="{FF3CF6F8-8DFC-41D6-930A-CCB9B5996CB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38663" y="1376363"/>
            <a:ext cx="3870325" cy="51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Grafik 4">
            <a:extLst>
              <a:ext uri="{FF2B5EF4-FFF2-40B4-BE49-F238E27FC236}">
                <a16:creationId xmlns:a16="http://schemas.microsoft.com/office/drawing/2014/main" xmlns="" id="{43BF34FB-5899-439C-878B-71ADE8FBFFA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1638" y="1520825"/>
            <a:ext cx="3854450"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xmlns="" id="{9FC442BD-2F13-4F29-9426-42D4640D99E3}"/>
              </a:ext>
            </a:extLst>
          </p:cNvPr>
          <p:cNvSpPr txBox="1">
            <a:spLocks noChangeArrowheads="1"/>
          </p:cNvSpPr>
          <p:nvPr/>
        </p:nvSpPr>
        <p:spPr>
          <a:xfrm>
            <a:off x="92075" y="196850"/>
            <a:ext cx="8893175" cy="1143000"/>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CH" altLang="de-DE" sz="3200" kern="0" dirty="0">
                <a:solidFill>
                  <a:srgbClr val="00B0F0"/>
                </a:solidFill>
                <a:ea typeface="ＭＳ Ｐゴシック" panose="020B0600070205080204" pitchFamily="34" charset="-128"/>
              </a:rPr>
              <a:t>Bohrung in 72 Metern Tiefe vor unserem grossen Haus…</a:t>
            </a:r>
            <a:endParaRPr lang="de-DE" altLang="de-DE" sz="3200" b="1" kern="0" dirty="0">
              <a:solidFill>
                <a:srgbClr val="00B0F0"/>
              </a:solidFill>
              <a:latin typeface="Chiller" panose="04020404031007020602" pitchFamily="82" charset="0"/>
              <a:ea typeface="ＭＳ Ｐゴシック" panose="020B0600070205080204" pitchFamily="34"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Grafik 2">
            <a:extLst>
              <a:ext uri="{FF2B5EF4-FFF2-40B4-BE49-F238E27FC236}">
                <a16:creationId xmlns:a16="http://schemas.microsoft.com/office/drawing/2014/main" xmlns="" id="{0B81E20A-67EE-4BDF-908A-290E060C898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16463" y="1384300"/>
            <a:ext cx="342265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Grafik 4">
            <a:extLst>
              <a:ext uri="{FF2B5EF4-FFF2-40B4-BE49-F238E27FC236}">
                <a16:creationId xmlns:a16="http://schemas.microsoft.com/office/drawing/2014/main" xmlns="" id="{B8706FC2-36A4-4519-8FD7-06ED4B4CCD0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3913" y="1389063"/>
            <a:ext cx="3744912"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a:extLst>
              <a:ext uri="{FF2B5EF4-FFF2-40B4-BE49-F238E27FC236}">
                <a16:creationId xmlns:a16="http://schemas.microsoft.com/office/drawing/2014/main" xmlns="" id="{E25ACB82-1547-4FA2-BCA3-95A20727B636}"/>
              </a:ext>
            </a:extLst>
          </p:cNvPr>
          <p:cNvSpPr/>
          <p:nvPr/>
        </p:nvSpPr>
        <p:spPr>
          <a:xfrm>
            <a:off x="274638" y="455613"/>
            <a:ext cx="8856662" cy="584200"/>
          </a:xfrm>
          <a:prstGeom prst="rect">
            <a:avLst/>
          </a:prstGeom>
        </p:spPr>
        <p:txBody>
          <a:bodyPr>
            <a:spAutoFit/>
          </a:bodyPr>
          <a:lstStyle/>
          <a:p>
            <a:pPr eaLnBrk="1" hangingPunct="1">
              <a:defRPr/>
            </a:pPr>
            <a:r>
              <a:rPr lang="de-CH" altLang="de-DE" sz="3200" kern="0" dirty="0">
                <a:solidFill>
                  <a:srgbClr val="00B0F0"/>
                </a:solidFill>
              </a:rPr>
              <a:t>…und Bau einer eigenen Grundwasserpumpe</a:t>
            </a:r>
            <a:endParaRPr lang="de-DE" altLang="de-DE" sz="3200" b="1" kern="0" dirty="0">
              <a:solidFill>
                <a:srgbClr val="00B0F0"/>
              </a:solidFill>
              <a:latin typeface="Chiller" panose="04020404031007020602" pitchFamily="8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nhaltsplatzhalter 3">
            <a:extLst>
              <a:ext uri="{FF2B5EF4-FFF2-40B4-BE49-F238E27FC236}">
                <a16:creationId xmlns:a16="http://schemas.microsoft.com/office/drawing/2014/main" xmlns="" id="{B0685DC9-C8B2-4252-BEE0-BA802454B06C}"/>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58738"/>
            <a:ext cx="9232900" cy="6916738"/>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Grafik 4">
            <a:extLst>
              <a:ext uri="{FF2B5EF4-FFF2-40B4-BE49-F238E27FC236}">
                <a16:creationId xmlns:a16="http://schemas.microsoft.com/office/drawing/2014/main" xmlns="" id="{64AFFE64-8956-4E1F-8E8C-C62235A153D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1013" y="657225"/>
            <a:ext cx="40767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Grafik 6">
            <a:extLst>
              <a:ext uri="{FF2B5EF4-FFF2-40B4-BE49-F238E27FC236}">
                <a16:creationId xmlns:a16="http://schemas.microsoft.com/office/drawing/2014/main" xmlns="" id="{EB678E17-E006-416D-8D30-420CDF63E86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5988" y="115888"/>
            <a:ext cx="364490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Grafik 4">
            <a:extLst>
              <a:ext uri="{FF2B5EF4-FFF2-40B4-BE49-F238E27FC236}">
                <a16:creationId xmlns:a16="http://schemas.microsoft.com/office/drawing/2014/main" xmlns="" id="{091454C9-DF12-42D1-B15A-EC498B314A7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684338"/>
            <a:ext cx="6948488" cy="926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Grafik 8">
            <a:extLst>
              <a:ext uri="{FF2B5EF4-FFF2-40B4-BE49-F238E27FC236}">
                <a16:creationId xmlns:a16="http://schemas.microsoft.com/office/drawing/2014/main" xmlns="" id="{682481D4-ED80-4632-A5F7-CB1E6F9E7FF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67300" y="-784225"/>
            <a:ext cx="4076700" cy="543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Grafik 4">
            <a:extLst>
              <a:ext uri="{FF2B5EF4-FFF2-40B4-BE49-F238E27FC236}">
                <a16:creationId xmlns:a16="http://schemas.microsoft.com/office/drawing/2014/main" xmlns="" id="{CFE78D10-EEF4-4673-A81B-883AD7588E2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700" y="3717925"/>
            <a:ext cx="4687888"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Grafik 5">
            <a:extLst>
              <a:ext uri="{FF2B5EF4-FFF2-40B4-BE49-F238E27FC236}">
                <a16:creationId xmlns:a16="http://schemas.microsoft.com/office/drawing/2014/main" xmlns="" id="{8BFED34F-D943-4B7D-ACF8-7A93FFDC899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803275"/>
            <a:ext cx="4768850"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Grafik 7">
            <a:extLst>
              <a:ext uri="{FF2B5EF4-FFF2-40B4-BE49-F238E27FC236}">
                <a16:creationId xmlns:a16="http://schemas.microsoft.com/office/drawing/2014/main" xmlns="" id="{D7EA0337-5E8F-41BE-A6D7-4A59529952B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43413" y="803275"/>
            <a:ext cx="468788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Grafik 9">
            <a:extLst>
              <a:ext uri="{FF2B5EF4-FFF2-40B4-BE49-F238E27FC236}">
                <a16:creationId xmlns:a16="http://schemas.microsoft.com/office/drawing/2014/main" xmlns="" id="{6AB3F8C4-83FC-40DE-BD24-665C0D40AC2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43413" y="3817938"/>
            <a:ext cx="4687887"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itel 1">
            <a:extLst>
              <a:ext uri="{FF2B5EF4-FFF2-40B4-BE49-F238E27FC236}">
                <a16:creationId xmlns:a16="http://schemas.microsoft.com/office/drawing/2014/main" xmlns="" id="{8C6F34C3-2465-4480-9A13-0E98BCCBDE44}"/>
              </a:ext>
            </a:extLst>
          </p:cNvPr>
          <p:cNvSpPr txBox="1">
            <a:spLocks/>
          </p:cNvSpPr>
          <p:nvPr/>
        </p:nvSpPr>
        <p:spPr bwMode="auto">
          <a:xfrm>
            <a:off x="436563" y="-20638"/>
            <a:ext cx="8642350" cy="90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DE" altLang="de-DE" sz="2800">
                <a:solidFill>
                  <a:srgbClr val="C52BBA"/>
                </a:solidFill>
                <a:cs typeface="Arial" panose="020B0604020202020204" pitchFamily="34" charset="0"/>
              </a:rPr>
              <a:t>Bau einer hauseigenen, kleinen Gesundheitsstation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4">
            <a:extLst>
              <a:ext uri="{FF2B5EF4-FFF2-40B4-BE49-F238E27FC236}">
                <a16:creationId xmlns:a16="http://schemas.microsoft.com/office/drawing/2014/main" xmlns="" id="{108E4710-3C4F-466F-A8C6-71EA1C6101E2}"/>
              </a:ext>
            </a:extLst>
          </p:cNvPr>
          <p:cNvSpPr>
            <a:spLocks noGrp="1" noChangeArrowheads="1"/>
          </p:cNvSpPr>
          <p:nvPr>
            <p:ph type="title"/>
          </p:nvPr>
        </p:nvSpPr>
        <p:spPr>
          <a:xfrm>
            <a:off x="-323850" y="944563"/>
            <a:ext cx="9936163" cy="4572000"/>
          </a:xfrm>
          <a:noFill/>
        </p:spPr>
        <p:txBody>
          <a:bodyPr/>
          <a:lstStyle/>
          <a:p>
            <a:pPr eaLnBrk="1" hangingPunct="1"/>
            <a:r>
              <a:rPr lang="de-CH" altLang="de-DE" sz="4000">
                <a:solidFill>
                  <a:srgbClr val="00B0F0"/>
                </a:solidFill>
                <a:ea typeface="ＭＳ Ｐゴシック" panose="020B0600070205080204" pitchFamily="34" charset="-128"/>
              </a:rPr>
              <a:t>Die nächsten grossen Pläne…</a:t>
            </a:r>
            <a:r>
              <a:rPr lang="de-DE" altLang="de-DE" sz="2400">
                <a:solidFill>
                  <a:srgbClr val="15BF0D"/>
                </a:solidFill>
                <a:latin typeface="Chiller" panose="04020404031007020602" pitchFamily="82" charset="0"/>
                <a:ea typeface="ＭＳ Ｐゴシック" panose="020B0600070205080204" pitchFamily="34" charset="-128"/>
              </a:rPr>
              <a:t/>
            </a:r>
            <a:br>
              <a:rPr lang="de-DE" altLang="de-DE" sz="2400">
                <a:solidFill>
                  <a:srgbClr val="15BF0D"/>
                </a:solidFill>
                <a:latin typeface="Chiller" panose="04020404031007020602" pitchFamily="82" charset="0"/>
                <a:ea typeface="ＭＳ Ｐゴシック" panose="020B0600070205080204" pitchFamily="34" charset="-128"/>
              </a:rPr>
            </a:br>
            <a:endParaRPr lang="de-DE" altLang="de-DE" sz="2400">
              <a:solidFill>
                <a:srgbClr val="15BF0D"/>
              </a:solidFill>
              <a:latin typeface="Chiller" panose="04020404031007020602" pitchFamily="82" charset="0"/>
              <a:ea typeface="ＭＳ Ｐゴシック" panose="020B0600070205080204" pitchFamily="34" charset="-128"/>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Inhaltsplatzhalter 2">
            <a:extLst>
              <a:ext uri="{FF2B5EF4-FFF2-40B4-BE49-F238E27FC236}">
                <a16:creationId xmlns:a16="http://schemas.microsoft.com/office/drawing/2014/main" xmlns="" id="{24E72E48-1579-400F-9E05-D97440A4C2DA}"/>
              </a:ext>
            </a:extLst>
          </p:cNvPr>
          <p:cNvSpPr>
            <a:spLocks noGrp="1" noChangeArrowheads="1"/>
          </p:cNvSpPr>
          <p:nvPr>
            <p:ph idx="1"/>
          </p:nvPr>
        </p:nvSpPr>
        <p:spPr>
          <a:xfrm>
            <a:off x="457200" y="584200"/>
            <a:ext cx="8229600" cy="4525963"/>
          </a:xfrm>
        </p:spPr>
        <p:txBody>
          <a:bodyPr/>
          <a:lstStyle/>
          <a:p>
            <a:pPr marL="0" indent="0">
              <a:buFontTx/>
              <a:buNone/>
              <a:defRPr/>
            </a:pPr>
            <a:endParaRPr lang="de-CH" altLang="de-DE" dirty="0">
              <a:solidFill>
                <a:srgbClr val="FF33CC"/>
              </a:solidFill>
              <a:ea typeface="ＭＳ Ｐゴシック" panose="020B0600070205080204" pitchFamily="34" charset="-128"/>
            </a:endParaRPr>
          </a:p>
          <a:p>
            <a:pPr>
              <a:defRPr/>
            </a:pPr>
            <a:r>
              <a:rPr lang="de-CH" altLang="de-DE" dirty="0">
                <a:solidFill>
                  <a:srgbClr val="FDA166"/>
                </a:solidFill>
                <a:ea typeface="ＭＳ Ｐゴシック" panose="020B0600070205080204" pitchFamily="34" charset="-128"/>
              </a:rPr>
              <a:t>Einbau von Sonnenkollektoren</a:t>
            </a:r>
          </a:p>
          <a:p>
            <a:pPr>
              <a:defRPr/>
            </a:pPr>
            <a:endParaRPr lang="de-CH" altLang="de-DE" dirty="0">
              <a:solidFill>
                <a:srgbClr val="FDA166"/>
              </a:solidFill>
              <a:ea typeface="ＭＳ Ｐゴシック" panose="020B0600070205080204" pitchFamily="34" charset="-128"/>
            </a:endParaRPr>
          </a:p>
          <a:p>
            <a:pPr>
              <a:defRPr/>
            </a:pPr>
            <a:r>
              <a:rPr lang="de-DE" altLang="de-DE" dirty="0">
                <a:solidFill>
                  <a:srgbClr val="00B0F0"/>
                </a:solidFill>
                <a:ea typeface="ＭＳ Ｐゴシック" panose="020B0600070205080204" pitchFamily="34" charset="-128"/>
              </a:rPr>
              <a:t>Einführung und Aufbau einer „Ile de </a:t>
            </a:r>
            <a:r>
              <a:rPr lang="de-DE" altLang="de-DE" dirty="0" err="1">
                <a:solidFill>
                  <a:srgbClr val="00B0F0"/>
                </a:solidFill>
                <a:ea typeface="ＭＳ Ｐゴシック" panose="020B0600070205080204" pitchFamily="34" charset="-128"/>
              </a:rPr>
              <a:t>l’Avenir</a:t>
            </a:r>
            <a:r>
              <a:rPr lang="de-DE" altLang="de-DE" dirty="0">
                <a:solidFill>
                  <a:srgbClr val="00B0F0"/>
                </a:solidFill>
                <a:ea typeface="ＭＳ Ｐゴシック" panose="020B0600070205080204" pitchFamily="34" charset="-128"/>
              </a:rPr>
              <a:t>“ für die Jungs</a:t>
            </a:r>
          </a:p>
          <a:p>
            <a:pPr>
              <a:defRPr/>
            </a:pPr>
            <a:endParaRPr lang="de-DE" altLang="de-DE" dirty="0">
              <a:solidFill>
                <a:srgbClr val="FDA166"/>
              </a:solidFill>
              <a:ea typeface="ＭＳ Ｐゴシック" panose="020B0600070205080204" pitchFamily="34" charset="-128"/>
            </a:endParaRPr>
          </a:p>
          <a:p>
            <a:pPr>
              <a:defRPr/>
            </a:pPr>
            <a:r>
              <a:rPr lang="de-DE" altLang="de-DE" dirty="0">
                <a:solidFill>
                  <a:srgbClr val="FF33CC"/>
                </a:solidFill>
                <a:ea typeface="ＭＳ Ｐゴシック" panose="020B0600070205080204" pitchFamily="34" charset="-128"/>
              </a:rPr>
              <a:t>Weiterer Ausbau der „Ile de </a:t>
            </a:r>
            <a:r>
              <a:rPr lang="de-DE" altLang="de-DE" dirty="0" err="1">
                <a:solidFill>
                  <a:srgbClr val="FF33CC"/>
                </a:solidFill>
                <a:ea typeface="ＭＳ Ｐゴシック" panose="020B0600070205080204" pitchFamily="34" charset="-128"/>
              </a:rPr>
              <a:t>l‘Avenir</a:t>
            </a:r>
            <a:r>
              <a:rPr lang="de-DE" altLang="de-DE" dirty="0">
                <a:solidFill>
                  <a:srgbClr val="FF33CC"/>
                </a:solidFill>
                <a:ea typeface="ＭＳ Ｐゴシック" panose="020B0600070205080204" pitchFamily="34" charset="-128"/>
              </a:rPr>
              <a:t>“ der Mädchen</a:t>
            </a:r>
          </a:p>
          <a:p>
            <a:pPr>
              <a:defRPr/>
            </a:pPr>
            <a:endParaRPr lang="de-CH" altLang="de-DE" dirty="0">
              <a:solidFill>
                <a:srgbClr val="FF33CC"/>
              </a:solidFill>
              <a:ea typeface="ＭＳ Ｐゴシック" panose="020B0600070205080204" pitchFamily="34" charset="-128"/>
            </a:endParaRPr>
          </a:p>
          <a:p>
            <a:pPr>
              <a:defRPr/>
            </a:pPr>
            <a:endParaRPr lang="de-CH" altLang="de-DE" dirty="0">
              <a:solidFill>
                <a:srgbClr val="FF33CC"/>
              </a:solidFill>
              <a:ea typeface="ＭＳ Ｐゴシック" panose="020B0600070205080204" pitchFamily="34" charset="-128"/>
            </a:endParaRPr>
          </a:p>
          <a:p>
            <a:pPr>
              <a:defRPr/>
            </a:pPr>
            <a:endParaRPr lang="de-CH" altLang="de-DE" dirty="0">
              <a:solidFill>
                <a:srgbClr val="FF33CC"/>
              </a:solidFill>
              <a:ea typeface="ＭＳ Ｐゴシック" panose="020B0600070205080204" pitchFamily="34" charset="-128"/>
            </a:endParaRPr>
          </a:p>
          <a:p>
            <a:pPr>
              <a:defRPr/>
            </a:pPr>
            <a:endParaRPr lang="de-CH" altLang="de-DE" dirty="0">
              <a:solidFill>
                <a:srgbClr val="FF33CC"/>
              </a:solidFill>
              <a:ea typeface="ＭＳ Ｐゴシック" panose="020B0600070205080204" pitchFamily="34" charset="-128"/>
            </a:endParaRPr>
          </a:p>
          <a:p>
            <a:pPr>
              <a:defRPr/>
            </a:pPr>
            <a:endParaRPr lang="de-CH" altLang="de-DE" dirty="0">
              <a:solidFill>
                <a:srgbClr val="FF33CC"/>
              </a:solidFill>
              <a:ea typeface="ＭＳ Ｐゴシック" panose="020B0600070205080204" pitchFamily="34" charset="-128"/>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Grafik 2">
            <a:extLst>
              <a:ext uri="{FF2B5EF4-FFF2-40B4-BE49-F238E27FC236}">
                <a16:creationId xmlns:a16="http://schemas.microsoft.com/office/drawing/2014/main" xmlns="" id="{3C4D04B5-8D80-4797-A355-5CC5A318559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0575" y="1125538"/>
            <a:ext cx="7213600" cy="540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xmlns="" id="{401F8045-AD85-4885-B93D-C0FE306E8C9A}"/>
              </a:ext>
            </a:extLst>
          </p:cNvPr>
          <p:cNvSpPr txBox="1">
            <a:spLocks noChangeArrowheads="1"/>
          </p:cNvSpPr>
          <p:nvPr/>
        </p:nvSpPr>
        <p:spPr>
          <a:xfrm>
            <a:off x="107950" y="0"/>
            <a:ext cx="8578850" cy="1692275"/>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CH" altLang="de-DE" sz="3200" kern="0" dirty="0">
                <a:solidFill>
                  <a:srgbClr val="FF33CC"/>
                </a:solidFill>
                <a:ea typeface="ＭＳ Ｐゴシック" panose="020B0600070205080204" pitchFamily="34" charset="-128"/>
              </a:rPr>
              <a:t>Ile de </a:t>
            </a:r>
            <a:r>
              <a:rPr lang="de-CH" altLang="de-DE" sz="3200" kern="0" dirty="0" err="1">
                <a:solidFill>
                  <a:srgbClr val="FF33CC"/>
                </a:solidFill>
                <a:ea typeface="ＭＳ Ｐゴシック" panose="020B0600070205080204" pitchFamily="34" charset="-128"/>
              </a:rPr>
              <a:t>l’Avenir</a:t>
            </a:r>
            <a:r>
              <a:rPr lang="de-CH" altLang="de-DE" sz="3200" kern="0" dirty="0">
                <a:solidFill>
                  <a:srgbClr val="FF33CC"/>
                </a:solidFill>
                <a:ea typeface="ＭＳ Ｐゴシック" panose="020B0600070205080204" pitchFamily="34" charset="-128"/>
              </a:rPr>
              <a:t> (Mädchen) vor der Renovation…</a:t>
            </a:r>
            <a:r>
              <a:rPr lang="de-DE" altLang="de-DE" sz="2400" kern="0" dirty="0">
                <a:solidFill>
                  <a:srgbClr val="15BF0D"/>
                </a:solidFill>
                <a:latin typeface="Chiller" panose="04020404031007020602" pitchFamily="82" charset="0"/>
                <a:ea typeface="ＭＳ Ｐゴシック" panose="020B0600070205080204" pitchFamily="34" charset="-128"/>
              </a:rPr>
              <a:t/>
            </a:r>
            <a:br>
              <a:rPr lang="de-DE" altLang="de-DE" sz="2400" kern="0" dirty="0">
                <a:solidFill>
                  <a:srgbClr val="15BF0D"/>
                </a:solidFill>
                <a:latin typeface="Chiller" panose="04020404031007020602" pitchFamily="82" charset="0"/>
                <a:ea typeface="ＭＳ Ｐゴシック" panose="020B0600070205080204" pitchFamily="34" charset="-128"/>
              </a:rPr>
            </a:br>
            <a:endParaRPr lang="de-DE" altLang="de-DE" sz="2400" kern="0" dirty="0">
              <a:solidFill>
                <a:srgbClr val="15BF0D"/>
              </a:solidFill>
              <a:latin typeface="Chiller" panose="04020404031007020602" pitchFamily="82" charset="0"/>
              <a:ea typeface="ＭＳ Ｐゴシック" panose="020B0600070205080204" pitchFamily="34" charset="-128"/>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363F9F2D-DD50-4A05-A32A-CA1C831A1DC7}"/>
              </a:ext>
            </a:extLst>
          </p:cNvPr>
          <p:cNvSpPr txBox="1">
            <a:spLocks noChangeArrowheads="1"/>
          </p:cNvSpPr>
          <p:nvPr/>
        </p:nvSpPr>
        <p:spPr>
          <a:xfrm>
            <a:off x="179388" y="115888"/>
            <a:ext cx="8580437" cy="576262"/>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CH" altLang="de-DE" sz="3200" kern="0" dirty="0">
                <a:solidFill>
                  <a:srgbClr val="FF33CC"/>
                </a:solidFill>
                <a:ea typeface="ＭＳ Ｐゴシック" panose="020B0600070205080204" pitchFamily="34" charset="-128"/>
              </a:rPr>
              <a:t>…und nach der Renovation</a:t>
            </a:r>
            <a:r>
              <a:rPr lang="de-DE" altLang="de-DE" sz="2400" kern="0" dirty="0">
                <a:solidFill>
                  <a:srgbClr val="15BF0D"/>
                </a:solidFill>
                <a:latin typeface="Chiller" panose="04020404031007020602" pitchFamily="82" charset="0"/>
                <a:ea typeface="ＭＳ Ｐゴシック" panose="020B0600070205080204" pitchFamily="34" charset="-128"/>
              </a:rPr>
              <a:t/>
            </a:r>
            <a:br>
              <a:rPr lang="de-DE" altLang="de-DE" sz="2400" kern="0" dirty="0">
                <a:solidFill>
                  <a:srgbClr val="15BF0D"/>
                </a:solidFill>
                <a:latin typeface="Chiller" panose="04020404031007020602" pitchFamily="82" charset="0"/>
                <a:ea typeface="ＭＳ Ｐゴシック" panose="020B0600070205080204" pitchFamily="34" charset="-128"/>
              </a:rPr>
            </a:br>
            <a:endParaRPr lang="de-DE" altLang="de-DE" sz="2400" kern="0" dirty="0">
              <a:solidFill>
                <a:srgbClr val="15BF0D"/>
              </a:solidFill>
              <a:latin typeface="Chiller" panose="04020404031007020602" pitchFamily="82" charset="0"/>
              <a:ea typeface="ＭＳ Ｐゴシック" panose="020B0600070205080204" pitchFamily="34" charset="-128"/>
            </a:endParaRPr>
          </a:p>
        </p:txBody>
      </p:sp>
      <p:pic>
        <p:nvPicPr>
          <p:cNvPr id="76803" name="Grafik 2">
            <a:extLst>
              <a:ext uri="{FF2B5EF4-FFF2-40B4-BE49-F238E27FC236}">
                <a16:creationId xmlns:a16="http://schemas.microsoft.com/office/drawing/2014/main" xmlns="" id="{6FCC1E4F-EE22-42DF-96F5-0B20C9D8D17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1813" y="835025"/>
            <a:ext cx="7875587" cy="590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Grafik 2">
            <a:extLst>
              <a:ext uri="{FF2B5EF4-FFF2-40B4-BE49-F238E27FC236}">
                <a16:creationId xmlns:a16="http://schemas.microsoft.com/office/drawing/2014/main" xmlns="" id="{51A1DCF1-2624-4276-A740-1290F3204AD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Grafik 2">
            <a:extLst>
              <a:ext uri="{FF2B5EF4-FFF2-40B4-BE49-F238E27FC236}">
                <a16:creationId xmlns:a16="http://schemas.microsoft.com/office/drawing/2014/main" xmlns="" id="{83605CFC-FDF8-4537-9BF0-B93019AA904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825" y="260350"/>
            <a:ext cx="2679700"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Grafik 4">
            <a:extLst>
              <a:ext uri="{FF2B5EF4-FFF2-40B4-BE49-F238E27FC236}">
                <a16:creationId xmlns:a16="http://schemas.microsoft.com/office/drawing/2014/main" xmlns="" id="{57F3829A-6917-4BA7-9719-8E2964511D7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32138" y="260350"/>
            <a:ext cx="2843212"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Grafik 6">
            <a:extLst>
              <a:ext uri="{FF2B5EF4-FFF2-40B4-BE49-F238E27FC236}">
                <a16:creationId xmlns:a16="http://schemas.microsoft.com/office/drawing/2014/main" xmlns="" id="{60BEDE22-A5DD-4B5D-853C-E0625AAD333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8313" y="3883025"/>
            <a:ext cx="3887787"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Grafik 8">
            <a:extLst>
              <a:ext uri="{FF2B5EF4-FFF2-40B4-BE49-F238E27FC236}">
                <a16:creationId xmlns:a16="http://schemas.microsoft.com/office/drawing/2014/main" xmlns="" id="{89E7F9A5-5B22-43BD-8D2A-706C8E22EAA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t="-15184"/>
          <a:stretch>
            <a:fillRect/>
          </a:stretch>
        </p:blipFill>
        <p:spPr bwMode="auto">
          <a:xfrm>
            <a:off x="4932363" y="3429000"/>
            <a:ext cx="3327400"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Grafik 10">
            <a:extLst>
              <a:ext uri="{FF2B5EF4-FFF2-40B4-BE49-F238E27FC236}">
                <a16:creationId xmlns:a16="http://schemas.microsoft.com/office/drawing/2014/main" xmlns="" id="{DFCCD737-5ECF-4B34-AAA3-B5B348AFF3E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56325" y="260350"/>
            <a:ext cx="26797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Grafik 7">
            <a:extLst>
              <a:ext uri="{FF2B5EF4-FFF2-40B4-BE49-F238E27FC236}">
                <a16:creationId xmlns:a16="http://schemas.microsoft.com/office/drawing/2014/main" xmlns="" id="{4551CB09-E974-4C6D-85A9-98EC3764350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b="-15123"/>
          <a:stretch>
            <a:fillRect/>
          </a:stretch>
        </p:blipFill>
        <p:spPr bwMode="auto">
          <a:xfrm>
            <a:off x="1216025" y="3536950"/>
            <a:ext cx="2097088"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Grafik 9">
            <a:extLst>
              <a:ext uri="{FF2B5EF4-FFF2-40B4-BE49-F238E27FC236}">
                <a16:creationId xmlns:a16="http://schemas.microsoft.com/office/drawing/2014/main" xmlns="" id="{FF566DBC-868F-4530-910C-1BAC20AFDBE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41963" y="87313"/>
            <a:ext cx="2097087"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Grafik 11">
            <a:extLst>
              <a:ext uri="{FF2B5EF4-FFF2-40B4-BE49-F238E27FC236}">
                <a16:creationId xmlns:a16="http://schemas.microsoft.com/office/drawing/2014/main" xmlns="" id="{DDF35A04-D432-4F9E-A4EA-5092FCA8326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2375" y="139700"/>
            <a:ext cx="2097088"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Grafik 2">
            <a:extLst>
              <a:ext uri="{FF2B5EF4-FFF2-40B4-BE49-F238E27FC236}">
                <a16:creationId xmlns:a16="http://schemas.microsoft.com/office/drawing/2014/main" xmlns="" id="{527F9C8D-C97B-4F67-949D-EFAA928C416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61013" y="3536950"/>
            <a:ext cx="2095500"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xmlns="" id="{D2735CE4-E884-41FD-BFDA-EDB361FA4337}"/>
              </a:ext>
            </a:extLst>
          </p:cNvPr>
          <p:cNvSpPr txBox="1">
            <a:spLocks noChangeArrowheads="1"/>
          </p:cNvSpPr>
          <p:nvPr/>
        </p:nvSpPr>
        <p:spPr>
          <a:xfrm>
            <a:off x="935038" y="2913063"/>
            <a:ext cx="2486025" cy="406400"/>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CH" altLang="de-DE" sz="2000" kern="0" dirty="0" err="1">
                <a:solidFill>
                  <a:srgbClr val="FF33CC"/>
                </a:solidFill>
                <a:ea typeface="ＭＳ Ｐゴシック" panose="020B0600070205080204" pitchFamily="34" charset="-128"/>
              </a:rPr>
              <a:t>Balguissa</a:t>
            </a:r>
            <a:r>
              <a:rPr lang="de-CH" altLang="de-DE" sz="2000" kern="0" dirty="0">
                <a:solidFill>
                  <a:srgbClr val="FF33CC"/>
                </a:solidFill>
                <a:ea typeface="ＭＳ Ｐゴシック" panose="020B0600070205080204" pitchFamily="34" charset="-128"/>
              </a:rPr>
              <a:t>, 20 Jahre</a:t>
            </a:r>
            <a:r>
              <a:rPr lang="de-DE" altLang="de-DE" sz="2400" kern="0" dirty="0">
                <a:solidFill>
                  <a:srgbClr val="15BF0D"/>
                </a:solidFill>
                <a:latin typeface="Chiller" panose="04020404031007020602" pitchFamily="82" charset="0"/>
                <a:ea typeface="ＭＳ Ｐゴシック" panose="020B0600070205080204" pitchFamily="34" charset="-128"/>
              </a:rPr>
              <a:t/>
            </a:r>
            <a:br>
              <a:rPr lang="de-DE" altLang="de-DE" sz="2400" kern="0" dirty="0">
                <a:solidFill>
                  <a:srgbClr val="15BF0D"/>
                </a:solidFill>
                <a:latin typeface="Chiller" panose="04020404031007020602" pitchFamily="82" charset="0"/>
                <a:ea typeface="ＭＳ Ｐゴシック" panose="020B0600070205080204" pitchFamily="34" charset="-128"/>
              </a:rPr>
            </a:br>
            <a:endParaRPr lang="de-DE" altLang="de-DE" sz="2400" kern="0" dirty="0">
              <a:solidFill>
                <a:srgbClr val="15BF0D"/>
              </a:solidFill>
              <a:latin typeface="Chiller" panose="04020404031007020602" pitchFamily="82" charset="0"/>
              <a:ea typeface="ＭＳ Ｐゴシック" panose="020B0600070205080204" pitchFamily="34" charset="-128"/>
            </a:endParaRPr>
          </a:p>
        </p:txBody>
      </p:sp>
      <p:sp>
        <p:nvSpPr>
          <p:cNvPr id="7" name="Rectangle 4">
            <a:extLst>
              <a:ext uri="{FF2B5EF4-FFF2-40B4-BE49-F238E27FC236}">
                <a16:creationId xmlns:a16="http://schemas.microsoft.com/office/drawing/2014/main" xmlns="" id="{945D027B-45F7-4092-A111-81BF373BE66E}"/>
              </a:ext>
            </a:extLst>
          </p:cNvPr>
          <p:cNvSpPr txBox="1">
            <a:spLocks noChangeArrowheads="1"/>
          </p:cNvSpPr>
          <p:nvPr/>
        </p:nvSpPr>
        <p:spPr>
          <a:xfrm>
            <a:off x="5348288" y="2884488"/>
            <a:ext cx="2484437" cy="406400"/>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CH" altLang="de-DE" sz="2000" kern="0" dirty="0" err="1">
                <a:solidFill>
                  <a:srgbClr val="FF33CC"/>
                </a:solidFill>
                <a:ea typeface="ＭＳ Ｐゴシック" panose="020B0600070205080204" pitchFamily="34" charset="-128"/>
              </a:rPr>
              <a:t>Adama</a:t>
            </a:r>
            <a:r>
              <a:rPr lang="de-CH" altLang="de-DE" sz="2000" kern="0" dirty="0">
                <a:solidFill>
                  <a:srgbClr val="FF33CC"/>
                </a:solidFill>
                <a:ea typeface="ＭＳ Ｐゴシック" panose="020B0600070205080204" pitchFamily="34" charset="-128"/>
              </a:rPr>
              <a:t>, 20 Jahre</a:t>
            </a:r>
            <a:r>
              <a:rPr lang="de-DE" altLang="de-DE" sz="2400" kern="0" dirty="0">
                <a:solidFill>
                  <a:srgbClr val="15BF0D"/>
                </a:solidFill>
                <a:latin typeface="Chiller" panose="04020404031007020602" pitchFamily="82" charset="0"/>
                <a:ea typeface="ＭＳ Ｐゴシック" panose="020B0600070205080204" pitchFamily="34" charset="-128"/>
              </a:rPr>
              <a:t/>
            </a:r>
            <a:br>
              <a:rPr lang="de-DE" altLang="de-DE" sz="2400" kern="0" dirty="0">
                <a:solidFill>
                  <a:srgbClr val="15BF0D"/>
                </a:solidFill>
                <a:latin typeface="Chiller" panose="04020404031007020602" pitchFamily="82" charset="0"/>
                <a:ea typeface="ＭＳ Ｐゴシック" panose="020B0600070205080204" pitchFamily="34" charset="-128"/>
              </a:rPr>
            </a:br>
            <a:endParaRPr lang="de-DE" altLang="de-DE" sz="2400" kern="0" dirty="0">
              <a:solidFill>
                <a:srgbClr val="15BF0D"/>
              </a:solidFill>
              <a:latin typeface="Chiller" panose="04020404031007020602" pitchFamily="82" charset="0"/>
              <a:ea typeface="ＭＳ Ｐゴシック" panose="020B0600070205080204" pitchFamily="34" charset="-128"/>
            </a:endParaRPr>
          </a:p>
        </p:txBody>
      </p:sp>
      <p:sp>
        <p:nvSpPr>
          <p:cNvPr id="8" name="Rectangle 4">
            <a:extLst>
              <a:ext uri="{FF2B5EF4-FFF2-40B4-BE49-F238E27FC236}">
                <a16:creationId xmlns:a16="http://schemas.microsoft.com/office/drawing/2014/main" xmlns="" id="{DDFA0D63-E0A8-4211-AFBC-44CBE478D9F4}"/>
              </a:ext>
            </a:extLst>
          </p:cNvPr>
          <p:cNvSpPr txBox="1">
            <a:spLocks noChangeArrowheads="1"/>
          </p:cNvSpPr>
          <p:nvPr/>
        </p:nvSpPr>
        <p:spPr>
          <a:xfrm>
            <a:off x="1116013" y="6311900"/>
            <a:ext cx="2484437" cy="406400"/>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CH" altLang="de-DE" sz="2000" kern="0" dirty="0" err="1">
                <a:solidFill>
                  <a:srgbClr val="FF33CC"/>
                </a:solidFill>
                <a:ea typeface="ＭＳ Ｐゴシック" panose="020B0600070205080204" pitchFamily="34" charset="-128"/>
              </a:rPr>
              <a:t>Limata</a:t>
            </a:r>
            <a:r>
              <a:rPr lang="de-CH" altLang="de-DE" sz="2000" kern="0" dirty="0">
                <a:solidFill>
                  <a:srgbClr val="FF33CC"/>
                </a:solidFill>
                <a:ea typeface="ＭＳ Ｐゴシック" panose="020B0600070205080204" pitchFamily="34" charset="-128"/>
              </a:rPr>
              <a:t>, 18 Jahre</a:t>
            </a:r>
            <a:r>
              <a:rPr lang="de-DE" altLang="de-DE" sz="2400" kern="0" dirty="0">
                <a:solidFill>
                  <a:srgbClr val="15BF0D"/>
                </a:solidFill>
                <a:latin typeface="Chiller" panose="04020404031007020602" pitchFamily="82" charset="0"/>
                <a:ea typeface="ＭＳ Ｐゴシック" panose="020B0600070205080204" pitchFamily="34" charset="-128"/>
              </a:rPr>
              <a:t/>
            </a:r>
            <a:br>
              <a:rPr lang="de-DE" altLang="de-DE" sz="2400" kern="0" dirty="0">
                <a:solidFill>
                  <a:srgbClr val="15BF0D"/>
                </a:solidFill>
                <a:latin typeface="Chiller" panose="04020404031007020602" pitchFamily="82" charset="0"/>
                <a:ea typeface="ＭＳ Ｐゴシック" panose="020B0600070205080204" pitchFamily="34" charset="-128"/>
              </a:rPr>
            </a:br>
            <a:endParaRPr lang="de-DE" altLang="de-DE" sz="2400" kern="0" dirty="0">
              <a:solidFill>
                <a:srgbClr val="15BF0D"/>
              </a:solidFill>
              <a:latin typeface="Chiller" panose="04020404031007020602" pitchFamily="82" charset="0"/>
              <a:ea typeface="ＭＳ Ｐゴシック" panose="020B0600070205080204" pitchFamily="34" charset="-128"/>
            </a:endParaRPr>
          </a:p>
        </p:txBody>
      </p:sp>
      <p:sp>
        <p:nvSpPr>
          <p:cNvPr id="9" name="Rectangle 4">
            <a:extLst>
              <a:ext uri="{FF2B5EF4-FFF2-40B4-BE49-F238E27FC236}">
                <a16:creationId xmlns:a16="http://schemas.microsoft.com/office/drawing/2014/main" xmlns="" id="{B471AF28-8002-4C67-BBC9-C75E96B76524}"/>
              </a:ext>
            </a:extLst>
          </p:cNvPr>
          <p:cNvSpPr txBox="1">
            <a:spLocks noChangeArrowheads="1"/>
          </p:cNvSpPr>
          <p:nvPr/>
        </p:nvSpPr>
        <p:spPr>
          <a:xfrm>
            <a:off x="5360988" y="6308725"/>
            <a:ext cx="2667000" cy="406400"/>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CH" altLang="de-DE" sz="2000" kern="0" dirty="0" err="1">
                <a:solidFill>
                  <a:srgbClr val="FF33CC"/>
                </a:solidFill>
                <a:ea typeface="ＭＳ Ｐゴシック" panose="020B0600070205080204" pitchFamily="34" charset="-128"/>
              </a:rPr>
              <a:t>Maïmouna</a:t>
            </a:r>
            <a:r>
              <a:rPr lang="de-CH" altLang="de-DE" sz="2000" kern="0" dirty="0">
                <a:solidFill>
                  <a:srgbClr val="FF33CC"/>
                </a:solidFill>
                <a:ea typeface="ＭＳ Ｐゴシック" panose="020B0600070205080204" pitchFamily="34" charset="-128"/>
              </a:rPr>
              <a:t>, 18 Jahre</a:t>
            </a:r>
            <a:r>
              <a:rPr lang="de-DE" altLang="de-DE" sz="2400" kern="0" dirty="0">
                <a:solidFill>
                  <a:srgbClr val="15BF0D"/>
                </a:solidFill>
                <a:latin typeface="Chiller" panose="04020404031007020602" pitchFamily="82" charset="0"/>
                <a:ea typeface="ＭＳ Ｐゴシック" panose="020B0600070205080204" pitchFamily="34" charset="-128"/>
              </a:rPr>
              <a:t/>
            </a:r>
            <a:br>
              <a:rPr lang="de-DE" altLang="de-DE" sz="2400" kern="0" dirty="0">
                <a:solidFill>
                  <a:srgbClr val="15BF0D"/>
                </a:solidFill>
                <a:latin typeface="Chiller" panose="04020404031007020602" pitchFamily="82" charset="0"/>
                <a:ea typeface="ＭＳ Ｐゴシック" panose="020B0600070205080204" pitchFamily="34" charset="-128"/>
              </a:rPr>
            </a:br>
            <a:endParaRPr lang="de-DE" altLang="de-DE" sz="2400" kern="0" dirty="0">
              <a:solidFill>
                <a:srgbClr val="15BF0D"/>
              </a:solidFill>
              <a:latin typeface="Chiller" panose="04020404031007020602" pitchFamily="82" charset="0"/>
              <a:ea typeface="ＭＳ Ｐゴシック" panose="020B0600070205080204"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Grafik 4">
            <a:extLst>
              <a:ext uri="{FF2B5EF4-FFF2-40B4-BE49-F238E27FC236}">
                <a16:creationId xmlns:a16="http://schemas.microsoft.com/office/drawing/2014/main" xmlns="" id="{A5D60363-9D43-4DC2-9C66-2A26106E86F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Grafik 1">
            <a:extLst>
              <a:ext uri="{FF2B5EF4-FFF2-40B4-BE49-F238E27FC236}">
                <a16:creationId xmlns:a16="http://schemas.microsoft.com/office/drawing/2014/main" xmlns="" id="{C6584E6B-29CF-4BE8-B5DB-50353D10AF7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9363" y="549275"/>
            <a:ext cx="3960812"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xmlns="" id="{6C69DF14-0939-4A85-A7C2-86E6AD9B7680}"/>
              </a:ext>
            </a:extLst>
          </p:cNvPr>
          <p:cNvSpPr txBox="1">
            <a:spLocks noChangeArrowheads="1"/>
          </p:cNvSpPr>
          <p:nvPr/>
        </p:nvSpPr>
        <p:spPr>
          <a:xfrm>
            <a:off x="215900" y="6105525"/>
            <a:ext cx="9432925" cy="406400"/>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a:solidFill>
                  <a:srgbClr val="D818B3"/>
                </a:solidFill>
              </a:rPr>
              <a:t>Herzliche Gratulation zum bestandenen </a:t>
            </a:r>
            <a:r>
              <a:rPr lang="de-CH" altLang="de-DE" sz="2800" kern="0" dirty="0" err="1">
                <a:solidFill>
                  <a:srgbClr val="D818B3"/>
                </a:solidFill>
              </a:rPr>
              <a:t>Baccalauréat</a:t>
            </a:r>
            <a:r>
              <a:rPr lang="de-CH" altLang="de-DE" sz="2800" kern="0" dirty="0">
                <a:solidFill>
                  <a:srgbClr val="D818B3"/>
                </a:solidFill>
              </a:rPr>
              <a:t>!!!</a:t>
            </a:r>
            <a:r>
              <a:rPr lang="de-DE" altLang="de-DE" sz="2400" kern="0" dirty="0">
                <a:solidFill>
                  <a:srgbClr val="15BF0D"/>
                </a:solidFill>
                <a:latin typeface="Chiller" panose="04020404031007020602" pitchFamily="82" charset="0"/>
              </a:rPr>
              <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Grafik 4">
            <a:extLst>
              <a:ext uri="{FF2B5EF4-FFF2-40B4-BE49-F238E27FC236}">
                <a16:creationId xmlns:a16="http://schemas.microsoft.com/office/drawing/2014/main" xmlns="" id="{12C59D5B-CC2D-4999-9C99-B6C0FF8E852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0" y="981075"/>
            <a:ext cx="4037013" cy="511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Grafik 6">
            <a:extLst>
              <a:ext uri="{FF2B5EF4-FFF2-40B4-BE49-F238E27FC236}">
                <a16:creationId xmlns:a16="http://schemas.microsoft.com/office/drawing/2014/main" xmlns="" id="{0607A52E-FCB5-44C3-99F9-77D2617FABC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750" y="1001713"/>
            <a:ext cx="3840163"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feil: nach unten 7">
            <a:extLst>
              <a:ext uri="{FF2B5EF4-FFF2-40B4-BE49-F238E27FC236}">
                <a16:creationId xmlns:a16="http://schemas.microsoft.com/office/drawing/2014/main" xmlns="" id="{E52F31DB-1A78-4081-B315-EC11EC7DCAF2}"/>
              </a:ext>
            </a:extLst>
          </p:cNvPr>
          <p:cNvSpPr/>
          <p:nvPr/>
        </p:nvSpPr>
        <p:spPr>
          <a:xfrm rot="1920184">
            <a:off x="7680325" y="1046163"/>
            <a:ext cx="1079500" cy="10080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0" name="Rectangle 4">
            <a:extLst>
              <a:ext uri="{FF2B5EF4-FFF2-40B4-BE49-F238E27FC236}">
                <a16:creationId xmlns:a16="http://schemas.microsoft.com/office/drawing/2014/main" xmlns="" id="{6EE16285-40A9-456F-9ECF-708DD6CAC56B}"/>
              </a:ext>
            </a:extLst>
          </p:cNvPr>
          <p:cNvSpPr txBox="1">
            <a:spLocks noChangeArrowheads="1"/>
          </p:cNvSpPr>
          <p:nvPr/>
        </p:nvSpPr>
        <p:spPr>
          <a:xfrm>
            <a:off x="3132138" y="398463"/>
            <a:ext cx="3419475" cy="409575"/>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a:solidFill>
                  <a:srgbClr val="0070C0"/>
                </a:solidFill>
              </a:rPr>
              <a:t>Police nationale</a:t>
            </a:r>
            <a:r>
              <a:rPr lang="de-DE" altLang="de-DE" sz="2400" kern="0" dirty="0">
                <a:solidFill>
                  <a:srgbClr val="15BF0D"/>
                </a:solidFill>
                <a:latin typeface="Chiller" panose="04020404031007020602" pitchFamily="82" charset="0"/>
              </a:rPr>
              <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
        <p:nvSpPr>
          <p:cNvPr id="11" name="Rectangle 4">
            <a:extLst>
              <a:ext uri="{FF2B5EF4-FFF2-40B4-BE49-F238E27FC236}">
                <a16:creationId xmlns:a16="http://schemas.microsoft.com/office/drawing/2014/main" xmlns="" id="{EB27DE3A-41CE-4508-B069-28B29A2E93DB}"/>
              </a:ext>
            </a:extLst>
          </p:cNvPr>
          <p:cNvSpPr txBox="1">
            <a:spLocks noChangeArrowheads="1"/>
          </p:cNvSpPr>
          <p:nvPr/>
        </p:nvSpPr>
        <p:spPr>
          <a:xfrm>
            <a:off x="3406775" y="6122988"/>
            <a:ext cx="3419475" cy="411162"/>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a:solidFill>
                  <a:srgbClr val="FF33CC"/>
                </a:solidFill>
              </a:rPr>
              <a:t>Bravo </a:t>
            </a:r>
            <a:r>
              <a:rPr lang="de-CH" altLang="de-DE" sz="2800" kern="0" dirty="0" err="1">
                <a:solidFill>
                  <a:srgbClr val="FF33CC"/>
                </a:solidFill>
              </a:rPr>
              <a:t>Azeta</a:t>
            </a:r>
            <a:r>
              <a:rPr lang="de-CH" altLang="de-DE" sz="2800" kern="0" dirty="0">
                <a:solidFill>
                  <a:srgbClr val="FF33CC"/>
                </a:solidFill>
              </a:rPr>
              <a:t>!</a:t>
            </a:r>
            <a:r>
              <a:rPr lang="de-DE" altLang="de-DE" sz="2400" kern="0" dirty="0">
                <a:solidFill>
                  <a:srgbClr val="15BF0D"/>
                </a:solidFill>
                <a:latin typeface="Chiller" panose="04020404031007020602" pitchFamily="82" charset="0"/>
              </a:rPr>
              <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pic>
        <p:nvPicPr>
          <p:cNvPr id="81927" name="Grafik 1">
            <a:extLst>
              <a:ext uri="{FF2B5EF4-FFF2-40B4-BE49-F238E27FC236}">
                <a16:creationId xmlns:a16="http://schemas.microsoft.com/office/drawing/2014/main" xmlns="" id="{7FDECFDA-C7EB-4B2E-9D4D-75F6BCCE178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06775" y="1376363"/>
            <a:ext cx="70802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Grafik 2">
            <a:extLst>
              <a:ext uri="{FF2B5EF4-FFF2-40B4-BE49-F238E27FC236}">
                <a16:creationId xmlns:a16="http://schemas.microsoft.com/office/drawing/2014/main" xmlns="" id="{7D649CE4-D6DC-4439-BAA4-71C74CA71D1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Grafik 2">
            <a:extLst>
              <a:ext uri="{FF2B5EF4-FFF2-40B4-BE49-F238E27FC236}">
                <a16:creationId xmlns:a16="http://schemas.microsoft.com/office/drawing/2014/main" xmlns="" id="{B669BED1-6739-4EF1-AD32-7868E2FA83F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3275" y="1114425"/>
            <a:ext cx="362426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Grafik 4">
            <a:extLst>
              <a:ext uri="{FF2B5EF4-FFF2-40B4-BE49-F238E27FC236}">
                <a16:creationId xmlns:a16="http://schemas.microsoft.com/office/drawing/2014/main" xmlns="" id="{F61BD57E-5BF4-4031-8338-1EFEF241D88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6463" y="1098550"/>
            <a:ext cx="3636962"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Grafik 4">
            <a:extLst>
              <a:ext uri="{FF2B5EF4-FFF2-40B4-BE49-F238E27FC236}">
                <a16:creationId xmlns:a16="http://schemas.microsoft.com/office/drawing/2014/main" xmlns="" id="{60DF9389-1CF0-408D-B8B7-D655FBB0B5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33925" y="800100"/>
            <a:ext cx="3509963"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Grafik 6">
            <a:extLst>
              <a:ext uri="{FF2B5EF4-FFF2-40B4-BE49-F238E27FC236}">
                <a16:creationId xmlns:a16="http://schemas.microsoft.com/office/drawing/2014/main" xmlns="" id="{F51F6344-5B50-40FA-B4C4-D3067DA4A4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0113" y="835025"/>
            <a:ext cx="3509962"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a:extLst>
              <a:ext uri="{FF2B5EF4-FFF2-40B4-BE49-F238E27FC236}">
                <a16:creationId xmlns:a16="http://schemas.microsoft.com/office/drawing/2014/main" xmlns="" id="{B7AB4D74-22A9-43E4-BE92-9CA7343C0CF0}"/>
              </a:ext>
            </a:extLst>
          </p:cNvPr>
          <p:cNvSpPr txBox="1">
            <a:spLocks noChangeArrowheads="1"/>
          </p:cNvSpPr>
          <p:nvPr/>
        </p:nvSpPr>
        <p:spPr>
          <a:xfrm>
            <a:off x="2322513" y="152400"/>
            <a:ext cx="4498975" cy="407988"/>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a:solidFill>
                  <a:srgbClr val="00B0F0"/>
                </a:solidFill>
              </a:rPr>
              <a:t>Start der Jungs-WG mit…</a:t>
            </a:r>
            <a:r>
              <a:rPr lang="de-DE" altLang="de-DE" sz="2400" kern="0" dirty="0">
                <a:solidFill>
                  <a:srgbClr val="15BF0D"/>
                </a:solidFill>
                <a:latin typeface="Chiller" panose="04020404031007020602" pitchFamily="82" charset="0"/>
              </a:rPr>
              <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
        <p:nvSpPr>
          <p:cNvPr id="9" name="Rectangle 4">
            <a:extLst>
              <a:ext uri="{FF2B5EF4-FFF2-40B4-BE49-F238E27FC236}">
                <a16:creationId xmlns:a16="http://schemas.microsoft.com/office/drawing/2014/main" xmlns="" id="{C7A41600-29D3-48B8-B6C0-D33F3F65B680}"/>
              </a:ext>
            </a:extLst>
          </p:cNvPr>
          <p:cNvSpPr txBox="1">
            <a:spLocks noChangeArrowheads="1"/>
          </p:cNvSpPr>
          <p:nvPr/>
        </p:nvSpPr>
        <p:spPr>
          <a:xfrm>
            <a:off x="1655763" y="5373688"/>
            <a:ext cx="2195512" cy="406400"/>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err="1">
                <a:solidFill>
                  <a:srgbClr val="00B0F0"/>
                </a:solidFill>
              </a:rPr>
              <a:t>Mamoudou</a:t>
            </a:r>
            <a:r>
              <a:rPr lang="de-CH" altLang="de-DE" sz="2800" kern="0" dirty="0">
                <a:solidFill>
                  <a:srgbClr val="00B0F0"/>
                </a:solidFill>
              </a:rPr>
              <a:t>, 20 Jahre</a:t>
            </a:r>
            <a:r>
              <a:rPr lang="de-DE" altLang="de-DE" sz="2400" kern="0" dirty="0">
                <a:solidFill>
                  <a:srgbClr val="15BF0D"/>
                </a:solidFill>
                <a:latin typeface="Chiller" panose="04020404031007020602" pitchFamily="82" charset="0"/>
              </a:rPr>
              <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
        <p:nvSpPr>
          <p:cNvPr id="10" name="Rectangle 4">
            <a:extLst>
              <a:ext uri="{FF2B5EF4-FFF2-40B4-BE49-F238E27FC236}">
                <a16:creationId xmlns:a16="http://schemas.microsoft.com/office/drawing/2014/main" xmlns="" id="{B4D74A34-CB5C-4D7D-B64D-4B54D5B59D49}"/>
              </a:ext>
            </a:extLst>
          </p:cNvPr>
          <p:cNvSpPr txBox="1">
            <a:spLocks noChangeArrowheads="1"/>
          </p:cNvSpPr>
          <p:nvPr/>
        </p:nvSpPr>
        <p:spPr>
          <a:xfrm>
            <a:off x="5724525" y="5373688"/>
            <a:ext cx="1943100" cy="406400"/>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err="1">
                <a:solidFill>
                  <a:srgbClr val="00B0F0"/>
                </a:solidFill>
              </a:rPr>
              <a:t>Souleye</a:t>
            </a:r>
            <a:r>
              <a:rPr lang="de-CH" altLang="de-DE" sz="2800" kern="0" dirty="0">
                <a:solidFill>
                  <a:srgbClr val="00B0F0"/>
                </a:solidFill>
              </a:rPr>
              <a:t>, 18 Jahre</a:t>
            </a:r>
            <a:r>
              <a:rPr lang="de-DE" altLang="de-DE" sz="2400" kern="0" dirty="0">
                <a:solidFill>
                  <a:srgbClr val="15BF0D"/>
                </a:solidFill>
                <a:latin typeface="Chiller" panose="04020404031007020602" pitchFamily="82" charset="0"/>
              </a:rPr>
              <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Grafik 2">
            <a:extLst>
              <a:ext uri="{FF2B5EF4-FFF2-40B4-BE49-F238E27FC236}">
                <a16:creationId xmlns:a16="http://schemas.microsoft.com/office/drawing/2014/main" xmlns="" id="{17D39BEE-BCE7-4A46-9371-0AB070023D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313" y="1484313"/>
            <a:ext cx="2509837"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Grafik 4">
            <a:extLst>
              <a:ext uri="{FF2B5EF4-FFF2-40B4-BE49-F238E27FC236}">
                <a16:creationId xmlns:a16="http://schemas.microsoft.com/office/drawing/2014/main" xmlns="" id="{EB92B9FC-758F-4B19-87E9-B1052CE4635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06750" y="1484313"/>
            <a:ext cx="2511425"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xmlns="" id="{2723235E-7A7A-4DB1-B79B-36BAAA8BAD83}"/>
              </a:ext>
            </a:extLst>
          </p:cNvPr>
          <p:cNvSpPr txBox="1">
            <a:spLocks noChangeArrowheads="1"/>
          </p:cNvSpPr>
          <p:nvPr/>
        </p:nvSpPr>
        <p:spPr>
          <a:xfrm>
            <a:off x="2771775" y="333375"/>
            <a:ext cx="4500563" cy="406400"/>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a:solidFill>
                  <a:srgbClr val="00B0F0"/>
                </a:solidFill>
              </a:rPr>
              <a:t>Herzliche Gratulation!</a:t>
            </a:r>
            <a:r>
              <a:rPr lang="de-DE" altLang="de-DE" sz="2400" kern="0" dirty="0">
                <a:solidFill>
                  <a:srgbClr val="15BF0D"/>
                </a:solidFill>
                <a:latin typeface="Chiller" panose="04020404031007020602" pitchFamily="82" charset="0"/>
              </a:rPr>
              <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
        <p:nvSpPr>
          <p:cNvPr id="7" name="Rectangle 4">
            <a:extLst>
              <a:ext uri="{FF2B5EF4-FFF2-40B4-BE49-F238E27FC236}">
                <a16:creationId xmlns:a16="http://schemas.microsoft.com/office/drawing/2014/main" xmlns="" id="{47EAE703-76DB-49BA-B8E4-8D80FDB3B549}"/>
              </a:ext>
            </a:extLst>
          </p:cNvPr>
          <p:cNvSpPr txBox="1">
            <a:spLocks noChangeArrowheads="1"/>
          </p:cNvSpPr>
          <p:nvPr/>
        </p:nvSpPr>
        <p:spPr>
          <a:xfrm>
            <a:off x="522288" y="5002213"/>
            <a:ext cx="2684462" cy="406400"/>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000" kern="0" dirty="0" err="1">
                <a:solidFill>
                  <a:schemeClr val="bg1"/>
                </a:solidFill>
              </a:rPr>
              <a:t>Walilaye</a:t>
            </a:r>
            <a:r>
              <a:rPr lang="de-CH" altLang="de-DE" sz="2000" kern="0" dirty="0">
                <a:solidFill>
                  <a:srgbClr val="00B0F0"/>
                </a:solidFill>
              </a:rPr>
              <a:t>, </a:t>
            </a:r>
          </a:p>
          <a:p>
            <a:pPr eaLnBrk="1" hangingPunct="1">
              <a:defRPr/>
            </a:pPr>
            <a:r>
              <a:rPr lang="de-CH" altLang="de-DE" sz="2000" kern="0" dirty="0" err="1">
                <a:solidFill>
                  <a:srgbClr val="00B0F0"/>
                </a:solidFill>
              </a:rPr>
              <a:t>Dipl.Automechaniker</a:t>
            </a:r>
            <a:r>
              <a:rPr lang="de-DE" altLang="de-DE" sz="2400" kern="0" dirty="0">
                <a:solidFill>
                  <a:srgbClr val="15BF0D"/>
                </a:solidFill>
                <a:latin typeface="Chiller" panose="04020404031007020602" pitchFamily="82" charset="0"/>
              </a:rPr>
              <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
        <p:nvSpPr>
          <p:cNvPr id="8" name="Rectangle 4">
            <a:extLst>
              <a:ext uri="{FF2B5EF4-FFF2-40B4-BE49-F238E27FC236}">
                <a16:creationId xmlns:a16="http://schemas.microsoft.com/office/drawing/2014/main" xmlns="" id="{5BBE8A2D-DFAD-4395-AE39-DC574AFB97BD}"/>
              </a:ext>
            </a:extLst>
          </p:cNvPr>
          <p:cNvSpPr txBox="1">
            <a:spLocks noChangeArrowheads="1"/>
          </p:cNvSpPr>
          <p:nvPr/>
        </p:nvSpPr>
        <p:spPr>
          <a:xfrm>
            <a:off x="3851275" y="4965700"/>
            <a:ext cx="2066925" cy="407988"/>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000" kern="0" dirty="0">
                <a:solidFill>
                  <a:schemeClr val="bg1"/>
                </a:solidFill>
              </a:rPr>
              <a:t>Alassane</a:t>
            </a:r>
            <a:r>
              <a:rPr lang="de-CH" altLang="de-DE" sz="2000" kern="0" dirty="0">
                <a:solidFill>
                  <a:srgbClr val="00B0F0"/>
                </a:solidFill>
              </a:rPr>
              <a:t>,</a:t>
            </a:r>
          </a:p>
          <a:p>
            <a:pPr eaLnBrk="1" hangingPunct="1">
              <a:defRPr/>
            </a:pPr>
            <a:r>
              <a:rPr lang="de-CH" altLang="de-DE" sz="2000" kern="0" dirty="0">
                <a:solidFill>
                  <a:srgbClr val="00B0F0"/>
                </a:solidFill>
              </a:rPr>
              <a:t>Dipl. Schreiner</a:t>
            </a:r>
            <a:r>
              <a:rPr lang="de-DE" altLang="de-DE" sz="2400" kern="0" dirty="0">
                <a:solidFill>
                  <a:srgbClr val="15BF0D"/>
                </a:solidFill>
                <a:latin typeface="Chiller" panose="04020404031007020602" pitchFamily="82" charset="0"/>
              </a:rPr>
              <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pic>
        <p:nvPicPr>
          <p:cNvPr id="86023" name="Grafik 11">
            <a:extLst>
              <a:ext uri="{FF2B5EF4-FFF2-40B4-BE49-F238E27FC236}">
                <a16:creationId xmlns:a16="http://schemas.microsoft.com/office/drawing/2014/main" xmlns="" id="{E0F61FCD-3D69-493A-B9E4-9FDBC360935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t="-3226" r="-987"/>
          <a:stretch>
            <a:fillRect/>
          </a:stretch>
        </p:blipFill>
        <p:spPr bwMode="auto">
          <a:xfrm>
            <a:off x="5945188" y="1376363"/>
            <a:ext cx="2733675"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4">
            <a:extLst>
              <a:ext uri="{FF2B5EF4-FFF2-40B4-BE49-F238E27FC236}">
                <a16:creationId xmlns:a16="http://schemas.microsoft.com/office/drawing/2014/main" xmlns="" id="{990B196F-6659-484E-A0D7-EA953AEBC0BD}"/>
              </a:ext>
            </a:extLst>
          </p:cNvPr>
          <p:cNvSpPr txBox="1">
            <a:spLocks noChangeArrowheads="1"/>
          </p:cNvSpPr>
          <p:nvPr/>
        </p:nvSpPr>
        <p:spPr>
          <a:xfrm>
            <a:off x="6443663" y="4965700"/>
            <a:ext cx="2359025" cy="407988"/>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000" kern="0" dirty="0" err="1">
                <a:solidFill>
                  <a:schemeClr val="bg1"/>
                </a:solidFill>
              </a:rPr>
              <a:t>Boureïma</a:t>
            </a:r>
            <a:r>
              <a:rPr lang="de-CH" altLang="de-DE" sz="2000" kern="0" dirty="0">
                <a:solidFill>
                  <a:srgbClr val="00B0F0"/>
                </a:solidFill>
              </a:rPr>
              <a:t>,</a:t>
            </a:r>
          </a:p>
          <a:p>
            <a:pPr eaLnBrk="1" hangingPunct="1">
              <a:defRPr/>
            </a:pPr>
            <a:r>
              <a:rPr lang="de-CH" altLang="de-DE" sz="2000" kern="0" dirty="0">
                <a:solidFill>
                  <a:srgbClr val="00B0F0"/>
                </a:solidFill>
              </a:rPr>
              <a:t>Dipl. Landwirt</a:t>
            </a:r>
            <a:r>
              <a:rPr lang="de-DE" altLang="de-DE" sz="2400" kern="0" dirty="0">
                <a:solidFill>
                  <a:srgbClr val="15BF0D"/>
                </a:solidFill>
                <a:latin typeface="Chiller" panose="04020404031007020602" pitchFamily="82" charset="0"/>
              </a:rPr>
              <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Grafik 2">
            <a:extLst>
              <a:ext uri="{FF2B5EF4-FFF2-40B4-BE49-F238E27FC236}">
                <a16:creationId xmlns:a16="http://schemas.microsoft.com/office/drawing/2014/main" xmlns="" id="{A5F6DFE6-6457-44C0-AA53-83CB17FF726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01650"/>
            <a:ext cx="440055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Grafik 4">
            <a:extLst>
              <a:ext uri="{FF2B5EF4-FFF2-40B4-BE49-F238E27FC236}">
                <a16:creationId xmlns:a16="http://schemas.microsoft.com/office/drawing/2014/main" xmlns="" id="{BA96B976-7AD7-4DF0-BBAD-41B2DDA7577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81525" y="436563"/>
            <a:ext cx="4498975"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Grafik 6">
            <a:extLst>
              <a:ext uri="{FF2B5EF4-FFF2-40B4-BE49-F238E27FC236}">
                <a16:creationId xmlns:a16="http://schemas.microsoft.com/office/drawing/2014/main" xmlns="" id="{E82D223D-440F-47DC-AF1E-E6541B5ED85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38" y="3644900"/>
            <a:ext cx="4400551"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Grafik 10">
            <a:extLst>
              <a:ext uri="{FF2B5EF4-FFF2-40B4-BE49-F238E27FC236}">
                <a16:creationId xmlns:a16="http://schemas.microsoft.com/office/drawing/2014/main" xmlns="" id="{C044C206-112B-403B-8CDD-F8A4E87B620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97400" y="3633788"/>
            <a:ext cx="2028825"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Grafik 12">
            <a:extLst>
              <a:ext uri="{FF2B5EF4-FFF2-40B4-BE49-F238E27FC236}">
                <a16:creationId xmlns:a16="http://schemas.microsoft.com/office/drawing/2014/main" xmlns="" id="{E288E520-6157-42B0-B462-0FFBAF99742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31013" y="3630613"/>
            <a:ext cx="2028825"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Grafik 2">
            <a:extLst>
              <a:ext uri="{FF2B5EF4-FFF2-40B4-BE49-F238E27FC236}">
                <a16:creationId xmlns:a16="http://schemas.microsoft.com/office/drawing/2014/main" xmlns="" id="{A122D848-A935-4D36-930F-EA210D74622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5625" y="506413"/>
            <a:ext cx="3908425"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Grafik 4">
            <a:extLst>
              <a:ext uri="{FF2B5EF4-FFF2-40B4-BE49-F238E27FC236}">
                <a16:creationId xmlns:a16="http://schemas.microsoft.com/office/drawing/2014/main" xmlns="" id="{9D1EB58F-FDBA-45FA-8EC7-63E02FA87B9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9950" y="506413"/>
            <a:ext cx="3908425"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Grafik 1">
            <a:extLst>
              <a:ext uri="{FF2B5EF4-FFF2-40B4-BE49-F238E27FC236}">
                <a16:creationId xmlns:a16="http://schemas.microsoft.com/office/drawing/2014/main" xmlns="" id="{A3A9B0B7-E34D-40CA-ABF5-B64BBDE362E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1338" y="-17463"/>
            <a:ext cx="10406063" cy="689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Grafik 2">
            <a:extLst>
              <a:ext uri="{FF2B5EF4-FFF2-40B4-BE49-F238E27FC236}">
                <a16:creationId xmlns:a16="http://schemas.microsoft.com/office/drawing/2014/main" xmlns="" id="{314B9EC3-29D5-4ABD-95F8-C07653FED6F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r="-433"/>
          <a:stretch>
            <a:fillRect/>
          </a:stretch>
        </p:blipFill>
        <p:spPr bwMode="auto">
          <a:xfrm>
            <a:off x="-576263" y="0"/>
            <a:ext cx="10512426" cy="784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Grafik 4">
            <a:extLst>
              <a:ext uri="{FF2B5EF4-FFF2-40B4-BE49-F238E27FC236}">
                <a16:creationId xmlns:a16="http://schemas.microsoft.com/office/drawing/2014/main" xmlns="" id="{31F88071-EA49-4920-A018-9389B6A033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191"/>
          <a:stretch>
            <a:fillRect/>
          </a:stretch>
        </p:blipFill>
        <p:spPr bwMode="auto">
          <a:xfrm>
            <a:off x="-34925" y="-1539875"/>
            <a:ext cx="9178925" cy="849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xmlns="" id="{2C3E3942-3574-4542-8341-1F52F11DA36A}"/>
              </a:ext>
            </a:extLst>
          </p:cNvPr>
          <p:cNvSpPr txBox="1">
            <a:spLocks noChangeArrowheads="1"/>
          </p:cNvSpPr>
          <p:nvPr/>
        </p:nvSpPr>
        <p:spPr bwMode="auto">
          <a:xfrm>
            <a:off x="395288" y="765175"/>
            <a:ext cx="8229600" cy="827088"/>
          </a:xfrm>
          <a:prstGeom prst="rect">
            <a:avLst/>
          </a:prstGeom>
          <a:noFill/>
          <a:ln w="9525">
            <a:noFill/>
            <a:miter lim="800000"/>
            <a:headEnd/>
            <a:tailEnd/>
          </a:ln>
        </p:spPr>
        <p:txBody>
          <a:bodyPr anchor="ct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de-CH" sz="2400" dirty="0">
                <a:solidFill>
                  <a:srgbClr val="41F616"/>
                </a:solidFill>
                <a:latin typeface="+mj-lt"/>
              </a:rPr>
              <a:t/>
            </a:r>
            <a:br>
              <a:rPr lang="de-CH" sz="2400" dirty="0">
                <a:solidFill>
                  <a:srgbClr val="41F616"/>
                </a:solidFill>
                <a:latin typeface="+mj-lt"/>
              </a:rPr>
            </a:br>
            <a:endParaRPr lang="de-DE" sz="2400" dirty="0">
              <a:solidFill>
                <a:srgbClr val="41F616"/>
              </a:solidFill>
              <a:latin typeface="+mj-lt"/>
            </a:endParaRPr>
          </a:p>
        </p:txBody>
      </p:sp>
      <p:sp>
        <p:nvSpPr>
          <p:cNvPr id="91139" name="Rechteck 2">
            <a:extLst>
              <a:ext uri="{FF2B5EF4-FFF2-40B4-BE49-F238E27FC236}">
                <a16:creationId xmlns:a16="http://schemas.microsoft.com/office/drawing/2014/main" xmlns="" id="{31EA4856-3A6B-41FB-8FF9-19C81DD91794}"/>
              </a:ext>
            </a:extLst>
          </p:cNvPr>
          <p:cNvSpPr>
            <a:spLocks noChangeArrowheads="1"/>
          </p:cNvSpPr>
          <p:nvPr/>
        </p:nvSpPr>
        <p:spPr bwMode="auto">
          <a:xfrm>
            <a:off x="2268538" y="212725"/>
            <a:ext cx="5184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DE" altLang="de-DE" sz="2400">
                <a:solidFill>
                  <a:srgbClr val="41F616"/>
                </a:solidFill>
              </a:rPr>
              <a:t>Einige Zahlen in Kürze (2019):</a:t>
            </a:r>
          </a:p>
          <a:p>
            <a:pPr eaLnBrk="1" hangingPunct="1">
              <a:spcBef>
                <a:spcPct val="0"/>
              </a:spcBef>
              <a:buFontTx/>
              <a:buNone/>
            </a:pPr>
            <a:endParaRPr lang="de-DE" altLang="de-DE" sz="2400">
              <a:solidFill>
                <a:srgbClr val="41F616"/>
              </a:solidFill>
            </a:endParaRPr>
          </a:p>
          <a:p>
            <a:pPr eaLnBrk="1" hangingPunct="1">
              <a:spcBef>
                <a:spcPct val="0"/>
              </a:spcBef>
              <a:buFontTx/>
              <a:buNone/>
            </a:pPr>
            <a:endParaRPr lang="de-DE" altLang="de-DE" sz="2400">
              <a:solidFill>
                <a:srgbClr val="41F616"/>
              </a:solidFill>
            </a:endParaRPr>
          </a:p>
        </p:txBody>
      </p:sp>
      <p:sp>
        <p:nvSpPr>
          <p:cNvPr id="91140" name="Rechteck 2">
            <a:extLst>
              <a:ext uri="{FF2B5EF4-FFF2-40B4-BE49-F238E27FC236}">
                <a16:creationId xmlns:a16="http://schemas.microsoft.com/office/drawing/2014/main" xmlns="" id="{5E87133D-0D5C-4FC4-BE70-FAAC96B979D8}"/>
              </a:ext>
            </a:extLst>
          </p:cNvPr>
          <p:cNvSpPr>
            <a:spLocks noChangeArrowheads="1"/>
          </p:cNvSpPr>
          <p:nvPr/>
        </p:nvSpPr>
        <p:spPr bwMode="auto">
          <a:xfrm>
            <a:off x="468313" y="1016000"/>
            <a:ext cx="8172450" cy="1043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DE" altLang="de-DE" sz="2400">
                <a:solidFill>
                  <a:srgbClr val="FF33CC"/>
                </a:solidFill>
              </a:rPr>
              <a:t>Betrieb beider Waisenhäuser für 1 Jahr </a:t>
            </a:r>
          </a:p>
          <a:p>
            <a:pPr eaLnBrk="1" hangingPunct="1">
              <a:spcBef>
                <a:spcPct val="0"/>
              </a:spcBef>
              <a:buFontTx/>
              <a:buNone/>
            </a:pPr>
            <a:r>
              <a:rPr lang="de-DE" altLang="de-DE" sz="2400">
                <a:solidFill>
                  <a:srgbClr val="FF33CC"/>
                </a:solidFill>
              </a:rPr>
              <a:t>(alles inklusive):   </a:t>
            </a:r>
            <a:r>
              <a:rPr lang="de-DE" altLang="de-DE" sz="2400">
                <a:solidFill>
                  <a:srgbClr val="C52BBA"/>
                </a:solidFill>
              </a:rPr>
              <a:t>				       </a:t>
            </a:r>
            <a:r>
              <a:rPr lang="de-DE" altLang="de-DE" sz="2400">
                <a:solidFill>
                  <a:schemeClr val="bg1"/>
                </a:solidFill>
              </a:rPr>
              <a:t>149‘000 CHF</a:t>
            </a:r>
          </a:p>
          <a:p>
            <a:pPr eaLnBrk="1" hangingPunct="1">
              <a:spcBef>
                <a:spcPct val="0"/>
              </a:spcBef>
              <a:buFontTx/>
              <a:buNone/>
            </a:pPr>
            <a:endParaRPr lang="de-DE" altLang="de-DE" sz="2400">
              <a:solidFill>
                <a:schemeClr val="bg1"/>
              </a:solidFill>
            </a:endParaRPr>
          </a:p>
          <a:p>
            <a:pPr eaLnBrk="1" hangingPunct="1">
              <a:spcBef>
                <a:spcPct val="0"/>
              </a:spcBef>
              <a:buFontTx/>
              <a:buNone/>
            </a:pPr>
            <a:r>
              <a:rPr lang="de-DE" altLang="de-DE" sz="2400">
                <a:solidFill>
                  <a:srgbClr val="FF33CC"/>
                </a:solidFill>
              </a:rPr>
              <a:t>Löhne einheimische Mitarbeiter</a:t>
            </a:r>
            <a:endParaRPr lang="de-DE" altLang="de-DE" sz="2400">
              <a:solidFill>
                <a:schemeClr val="bg1"/>
              </a:solidFill>
            </a:endParaRPr>
          </a:p>
          <a:p>
            <a:pPr eaLnBrk="1" hangingPunct="1">
              <a:spcBef>
                <a:spcPct val="0"/>
              </a:spcBef>
              <a:buFontTx/>
              <a:buNone/>
            </a:pPr>
            <a:r>
              <a:rPr lang="de-DE" altLang="de-DE" sz="2400">
                <a:solidFill>
                  <a:srgbClr val="FF33CC"/>
                </a:solidFill>
              </a:rPr>
              <a:t>(inkl. Sozialleistungen) für 1 Jahr:	                  </a:t>
            </a:r>
            <a:r>
              <a:rPr lang="de-DE" altLang="de-DE" sz="2400">
                <a:solidFill>
                  <a:schemeClr val="bg1"/>
                </a:solidFill>
              </a:rPr>
              <a:t>42 696 CHF </a:t>
            </a:r>
            <a:r>
              <a:rPr lang="de-DE" altLang="de-DE" sz="2400">
                <a:solidFill>
                  <a:srgbClr val="FF33CC"/>
                </a:solidFill>
              </a:rPr>
              <a:t>	       	</a:t>
            </a:r>
          </a:p>
          <a:p>
            <a:pPr eaLnBrk="1" hangingPunct="1">
              <a:spcBef>
                <a:spcPct val="0"/>
              </a:spcBef>
              <a:buFontTx/>
              <a:buNone/>
            </a:pPr>
            <a:r>
              <a:rPr lang="de-DE" altLang="de-DE" sz="2400">
                <a:solidFill>
                  <a:srgbClr val="FF33CC"/>
                </a:solidFill>
              </a:rPr>
              <a:t>Nahrungsmittel für 1 Jahr:	                             </a:t>
            </a:r>
            <a:r>
              <a:rPr lang="de-DE" altLang="de-DE" sz="2400">
                <a:solidFill>
                  <a:schemeClr val="bg1"/>
                </a:solidFill>
              </a:rPr>
              <a:t>32‘600 CHF</a:t>
            </a:r>
          </a:p>
          <a:p>
            <a:pPr eaLnBrk="1" hangingPunct="1">
              <a:spcBef>
                <a:spcPct val="0"/>
              </a:spcBef>
              <a:buFontTx/>
              <a:buNone/>
            </a:pPr>
            <a:r>
              <a:rPr lang="de-DE" altLang="de-DE" sz="2400">
                <a:solidFill>
                  <a:schemeClr val="bg1"/>
                </a:solidFill>
              </a:rPr>
              <a:t>		                          </a:t>
            </a:r>
            <a:r>
              <a:rPr lang="de-DE" altLang="de-DE" sz="2400">
                <a:solidFill>
                  <a:srgbClr val="FF33CC"/>
                </a:solidFill>
              </a:rPr>
              <a:t>davon</a:t>
            </a:r>
            <a:r>
              <a:rPr lang="de-DE" altLang="de-DE" sz="2400">
                <a:solidFill>
                  <a:schemeClr val="bg1"/>
                </a:solidFill>
              </a:rPr>
              <a:t> 3300 CHF  </a:t>
            </a:r>
            <a:r>
              <a:rPr lang="de-DE" altLang="de-DE" sz="2400">
                <a:solidFill>
                  <a:srgbClr val="FF33CC"/>
                </a:solidFill>
              </a:rPr>
              <a:t>für Milch</a:t>
            </a:r>
          </a:p>
          <a:p>
            <a:pPr eaLnBrk="1" hangingPunct="1">
              <a:spcBef>
                <a:spcPct val="0"/>
              </a:spcBef>
              <a:buFontTx/>
              <a:buNone/>
            </a:pPr>
            <a:endParaRPr lang="de-DE" altLang="de-DE" sz="2400">
              <a:solidFill>
                <a:srgbClr val="FF33CC"/>
              </a:solidFill>
            </a:endParaRPr>
          </a:p>
          <a:p>
            <a:pPr eaLnBrk="1" hangingPunct="1">
              <a:spcBef>
                <a:spcPct val="0"/>
              </a:spcBef>
              <a:buFontTx/>
              <a:buNone/>
            </a:pPr>
            <a:r>
              <a:rPr lang="de-DE" altLang="de-DE" sz="2400">
                <a:solidFill>
                  <a:srgbClr val="FF33CC"/>
                </a:solidFill>
              </a:rPr>
              <a:t>Kleidung für 1 Jahr : 			       </a:t>
            </a:r>
            <a:r>
              <a:rPr lang="de-DE" altLang="de-DE" sz="2400">
                <a:solidFill>
                  <a:schemeClr val="bg1"/>
                </a:solidFill>
              </a:rPr>
              <a:t>6000 CHF</a:t>
            </a:r>
            <a:r>
              <a:rPr lang="de-DE" altLang="de-DE" sz="2400">
                <a:solidFill>
                  <a:srgbClr val="FF33CC"/>
                </a:solidFill>
              </a:rPr>
              <a:t>             </a:t>
            </a:r>
          </a:p>
          <a:p>
            <a:pPr eaLnBrk="1" hangingPunct="1">
              <a:spcBef>
                <a:spcPct val="0"/>
              </a:spcBef>
              <a:buFontTx/>
              <a:buNone/>
            </a:pPr>
            <a:endParaRPr lang="de-DE" altLang="de-DE" sz="2400">
              <a:solidFill>
                <a:srgbClr val="FF33CC"/>
              </a:solidFill>
            </a:endParaRPr>
          </a:p>
          <a:p>
            <a:pPr eaLnBrk="1" hangingPunct="1">
              <a:spcBef>
                <a:spcPct val="0"/>
              </a:spcBef>
              <a:buFontTx/>
              <a:buNone/>
            </a:pPr>
            <a:r>
              <a:rPr lang="de-DE" altLang="de-DE" sz="2400">
                <a:solidFill>
                  <a:srgbClr val="FF33CC"/>
                </a:solidFill>
              </a:rPr>
              <a:t>Schulkosten und -material für 1 Jahr:     	       </a:t>
            </a:r>
            <a:r>
              <a:rPr lang="de-DE" altLang="de-DE" sz="2400">
                <a:solidFill>
                  <a:schemeClr val="bg1"/>
                </a:solidFill>
              </a:rPr>
              <a:t>5220 CHF</a:t>
            </a:r>
          </a:p>
          <a:p>
            <a:pPr eaLnBrk="1" hangingPunct="1">
              <a:spcBef>
                <a:spcPct val="0"/>
              </a:spcBef>
              <a:buFontTx/>
              <a:buNone/>
            </a:pPr>
            <a:endParaRPr lang="de-DE" altLang="de-DE" sz="2400">
              <a:solidFill>
                <a:schemeClr val="bg1"/>
              </a:solidFill>
            </a:endParaRPr>
          </a:p>
          <a:p>
            <a:pPr eaLnBrk="1" hangingPunct="1">
              <a:spcBef>
                <a:spcPct val="0"/>
              </a:spcBef>
              <a:buFontTx/>
              <a:buNone/>
            </a:pPr>
            <a:r>
              <a:rPr lang="de-DE" altLang="de-DE" sz="2400">
                <a:solidFill>
                  <a:srgbClr val="FF33CC"/>
                </a:solidFill>
              </a:rPr>
              <a:t>Medizinische Versorgung für 1 Jahr:	       </a:t>
            </a:r>
            <a:r>
              <a:rPr lang="de-DE" altLang="de-DE" sz="2400">
                <a:solidFill>
                  <a:schemeClr val="bg1"/>
                </a:solidFill>
              </a:rPr>
              <a:t>8500 CHF</a:t>
            </a:r>
            <a:r>
              <a:rPr lang="de-DE" altLang="de-DE" sz="2400">
                <a:solidFill>
                  <a:srgbClr val="FF33CC"/>
                </a:solidFill>
              </a:rPr>
              <a:t>	</a:t>
            </a:r>
          </a:p>
          <a:p>
            <a:pPr eaLnBrk="1" hangingPunct="1">
              <a:spcBef>
                <a:spcPct val="0"/>
              </a:spcBef>
              <a:buFontTx/>
              <a:buNone/>
            </a:pPr>
            <a:endParaRPr lang="de-DE" altLang="de-DE" sz="2400">
              <a:solidFill>
                <a:schemeClr val="bg1"/>
              </a:solidFill>
            </a:endParaRPr>
          </a:p>
          <a:p>
            <a:pPr eaLnBrk="1" hangingPunct="1">
              <a:spcBef>
                <a:spcPct val="0"/>
              </a:spcBef>
              <a:buFontTx/>
              <a:buNone/>
            </a:pPr>
            <a:endParaRPr lang="de-DE" altLang="de-DE" sz="2400">
              <a:solidFill>
                <a:schemeClr val="bg1"/>
              </a:solidFill>
            </a:endParaRPr>
          </a:p>
          <a:p>
            <a:pPr eaLnBrk="1" hangingPunct="1">
              <a:spcBef>
                <a:spcPct val="0"/>
              </a:spcBef>
              <a:buFontTx/>
              <a:buNone/>
            </a:pPr>
            <a:endParaRPr lang="de-DE" altLang="de-DE" sz="2400">
              <a:solidFill>
                <a:srgbClr val="FF33CC"/>
              </a:solidFill>
            </a:endParaRPr>
          </a:p>
          <a:p>
            <a:pPr eaLnBrk="1" hangingPunct="1">
              <a:spcBef>
                <a:spcPct val="0"/>
              </a:spcBef>
              <a:buFontTx/>
              <a:buNone/>
            </a:pPr>
            <a:endParaRPr lang="de-DE" altLang="de-DE" sz="2400">
              <a:solidFill>
                <a:srgbClr val="FF33CC"/>
              </a:solidFill>
            </a:endParaRPr>
          </a:p>
          <a:p>
            <a:pPr eaLnBrk="1" hangingPunct="1">
              <a:spcBef>
                <a:spcPct val="0"/>
              </a:spcBef>
              <a:buFontTx/>
              <a:buNone/>
            </a:pPr>
            <a:endParaRPr lang="de-DE" altLang="de-DE" sz="2400">
              <a:solidFill>
                <a:srgbClr val="FF33CC"/>
              </a:solidFill>
            </a:endParaRPr>
          </a:p>
          <a:p>
            <a:pPr eaLnBrk="1" hangingPunct="1">
              <a:spcBef>
                <a:spcPct val="0"/>
              </a:spcBef>
              <a:buFontTx/>
              <a:buNone/>
            </a:pPr>
            <a:endParaRPr lang="de-DE" altLang="de-DE" sz="2400">
              <a:solidFill>
                <a:schemeClr val="bg1"/>
              </a:solidFill>
            </a:endParaRPr>
          </a:p>
          <a:p>
            <a:pPr eaLnBrk="1" hangingPunct="1">
              <a:spcBef>
                <a:spcPct val="0"/>
              </a:spcBef>
              <a:buFontTx/>
              <a:buNone/>
            </a:pPr>
            <a:r>
              <a:rPr lang="de-DE" altLang="de-DE" sz="2400">
                <a:solidFill>
                  <a:srgbClr val="FF33CC"/>
                </a:solidFill>
              </a:rPr>
              <a:t>	</a:t>
            </a:r>
          </a:p>
          <a:p>
            <a:pPr eaLnBrk="1" hangingPunct="1">
              <a:spcBef>
                <a:spcPct val="0"/>
              </a:spcBef>
              <a:buFontTx/>
              <a:buNone/>
            </a:pPr>
            <a:endParaRPr lang="de-DE" altLang="de-DE" sz="2400">
              <a:solidFill>
                <a:srgbClr val="FF33CC"/>
              </a:solidFill>
            </a:endParaRPr>
          </a:p>
          <a:p>
            <a:pPr eaLnBrk="1" hangingPunct="1">
              <a:spcBef>
                <a:spcPct val="0"/>
              </a:spcBef>
              <a:buFontTx/>
              <a:buNone/>
            </a:pPr>
            <a:endParaRPr lang="de-DE" altLang="de-DE" sz="2400">
              <a:solidFill>
                <a:srgbClr val="FF33CC"/>
              </a:solidFill>
            </a:endParaRPr>
          </a:p>
          <a:p>
            <a:pPr eaLnBrk="1" hangingPunct="1">
              <a:spcBef>
                <a:spcPct val="0"/>
              </a:spcBef>
              <a:buFontTx/>
              <a:buNone/>
            </a:pPr>
            <a:endParaRPr lang="de-DE" altLang="de-DE" sz="2400">
              <a:solidFill>
                <a:schemeClr val="bg1"/>
              </a:solidFill>
            </a:endParaRPr>
          </a:p>
          <a:p>
            <a:pPr eaLnBrk="1" hangingPunct="1">
              <a:spcBef>
                <a:spcPct val="0"/>
              </a:spcBef>
              <a:buFontTx/>
              <a:buNone/>
            </a:pPr>
            <a:r>
              <a:rPr lang="de-DE" altLang="de-DE" sz="2400">
                <a:solidFill>
                  <a:srgbClr val="C52BBA"/>
                </a:solidFill>
              </a:rPr>
              <a:t>   </a:t>
            </a:r>
          </a:p>
          <a:p>
            <a:pPr eaLnBrk="1" hangingPunct="1">
              <a:spcBef>
                <a:spcPct val="0"/>
              </a:spcBef>
              <a:buFontTx/>
              <a:buNone/>
            </a:pPr>
            <a:endParaRPr lang="de-DE" altLang="de-DE" sz="2400">
              <a:solidFill>
                <a:srgbClr val="41F616"/>
              </a:solidFill>
            </a:endParaRPr>
          </a:p>
          <a:p>
            <a:pPr eaLnBrk="1" hangingPunct="1">
              <a:spcBef>
                <a:spcPct val="0"/>
              </a:spcBef>
              <a:buFontTx/>
              <a:buNone/>
            </a:pPr>
            <a:endParaRPr lang="de-DE" altLang="de-DE" sz="2400">
              <a:solidFill>
                <a:srgbClr val="41F616"/>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Grafik 4">
            <a:extLst>
              <a:ext uri="{FF2B5EF4-FFF2-40B4-BE49-F238E27FC236}">
                <a16:creationId xmlns:a16="http://schemas.microsoft.com/office/drawing/2014/main" xmlns="" id="{8489AFAF-5ACA-4FC8-A3BB-5BB22AD3135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xmlns="" id="{EB0362B2-27A9-41AB-8445-EA2274061B03}"/>
              </a:ext>
            </a:extLst>
          </p:cNvPr>
          <p:cNvSpPr txBox="1">
            <a:spLocks noChangeArrowheads="1"/>
          </p:cNvSpPr>
          <p:nvPr/>
        </p:nvSpPr>
        <p:spPr>
          <a:xfrm>
            <a:off x="125413" y="836613"/>
            <a:ext cx="8893175" cy="1143000"/>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CH" altLang="de-DE" sz="3200" kern="0" dirty="0">
                <a:solidFill>
                  <a:srgbClr val="00B0F0"/>
                </a:solidFill>
                <a:ea typeface="ＭＳ Ｐゴシック" panose="020B0600070205080204" pitchFamily="34" charset="-128"/>
              </a:rPr>
              <a:t>Wir sind startbereit für die Zukunft!</a:t>
            </a:r>
            <a:endParaRPr lang="de-DE" altLang="de-DE" sz="3200" b="1" kern="0" dirty="0">
              <a:solidFill>
                <a:srgbClr val="00B0F0"/>
              </a:solidFill>
              <a:latin typeface="Chiller" panose="04020404031007020602" pitchFamily="82" charset="0"/>
              <a:ea typeface="ＭＳ Ｐゴシック" panose="020B0600070205080204" pitchFamily="34" charset="-128"/>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Grafik 4">
            <a:extLst>
              <a:ext uri="{FF2B5EF4-FFF2-40B4-BE49-F238E27FC236}">
                <a16:creationId xmlns:a16="http://schemas.microsoft.com/office/drawing/2014/main" xmlns="" id="{A45060C8-2F58-4CC7-8FCE-9EA70A20320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Grafik 4">
            <a:extLst>
              <a:ext uri="{FF2B5EF4-FFF2-40B4-BE49-F238E27FC236}">
                <a16:creationId xmlns:a16="http://schemas.microsoft.com/office/drawing/2014/main" xmlns="" id="{8C9178AF-4AB9-4AC9-94F2-6E973F644D2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xmlns="" id="{537F55BA-8C9F-4185-B954-D3389A813A9E}"/>
              </a:ext>
            </a:extLst>
          </p:cNvPr>
          <p:cNvSpPr txBox="1">
            <a:spLocks noChangeArrowheads="1"/>
          </p:cNvSpPr>
          <p:nvPr/>
        </p:nvSpPr>
        <p:spPr>
          <a:xfrm>
            <a:off x="549275" y="5715000"/>
            <a:ext cx="8045450" cy="1143000"/>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CH" altLang="de-DE" sz="3200" kern="0" dirty="0" err="1">
                <a:solidFill>
                  <a:srgbClr val="00B0F0"/>
                </a:solidFill>
                <a:latin typeface="Apple Boy BTN" panose="020C0904040107040205" pitchFamily="34" charset="0"/>
                <a:ea typeface="ＭＳ Ｐゴシック" panose="020B0600070205080204" pitchFamily="34" charset="-128"/>
              </a:rPr>
              <a:t>Barka</a:t>
            </a:r>
            <a:r>
              <a:rPr lang="de-CH" altLang="de-DE" sz="3200" kern="0" dirty="0">
                <a:solidFill>
                  <a:srgbClr val="00B0F0"/>
                </a:solidFill>
                <a:latin typeface="Apple Boy BTN" panose="020C0904040107040205" pitchFamily="34" charset="0"/>
                <a:ea typeface="ＭＳ Ｐゴシック" panose="020B0600070205080204" pitchFamily="34" charset="-128"/>
              </a:rPr>
              <a:t> </a:t>
            </a:r>
            <a:r>
              <a:rPr lang="de-CH" altLang="de-DE" sz="3200" kern="0" dirty="0" err="1">
                <a:solidFill>
                  <a:srgbClr val="00B0F0"/>
                </a:solidFill>
                <a:latin typeface="Apple Boy BTN" panose="020C0904040107040205" pitchFamily="34" charset="0"/>
                <a:ea typeface="ＭＳ Ｐゴシック" panose="020B0600070205080204" pitchFamily="34" charset="-128"/>
              </a:rPr>
              <a:t>wusgo</a:t>
            </a:r>
            <a:r>
              <a:rPr lang="de-CH" altLang="de-DE" sz="3200" kern="0" dirty="0">
                <a:solidFill>
                  <a:srgbClr val="00B0F0"/>
                </a:solidFill>
                <a:latin typeface="Apple Boy BTN" panose="020C0904040107040205" pitchFamily="34" charset="0"/>
                <a:ea typeface="ＭＳ Ｐゴシック" panose="020B0600070205080204" pitchFamily="34" charset="-128"/>
              </a:rPr>
              <a:t>! </a:t>
            </a:r>
          </a:p>
          <a:p>
            <a:pPr eaLnBrk="1" hangingPunct="1">
              <a:defRPr/>
            </a:pPr>
            <a:r>
              <a:rPr lang="de-CH" altLang="de-DE" sz="3200" kern="0" dirty="0">
                <a:solidFill>
                  <a:srgbClr val="00B0F0"/>
                </a:solidFill>
                <a:latin typeface="Apple Boy BTN" panose="020C0904040107040205" pitchFamily="34" charset="0"/>
                <a:ea typeface="ＭＳ Ｐゴシック" panose="020B0600070205080204" pitchFamily="34" charset="-128"/>
              </a:rPr>
              <a:t>Danke für Ihre wertvolle Unterstützung!</a:t>
            </a:r>
            <a:endParaRPr lang="de-DE" altLang="de-DE" sz="3200" kern="0" dirty="0">
              <a:solidFill>
                <a:srgbClr val="00B0F0"/>
              </a:solidFill>
              <a:latin typeface="Apple Boy BTN" panose="020C0904040107040205" pitchFamily="34" charset="0"/>
              <a:ea typeface="ＭＳ Ｐゴシック" panose="020B0600070205080204" pitchFamily="34" charset="-128"/>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el 1">
            <a:extLst>
              <a:ext uri="{FF2B5EF4-FFF2-40B4-BE49-F238E27FC236}">
                <a16:creationId xmlns:a16="http://schemas.microsoft.com/office/drawing/2014/main" xmlns="" id="{D795407E-EEEE-442E-B20F-E08C663E80F3}"/>
              </a:ext>
            </a:extLst>
          </p:cNvPr>
          <p:cNvSpPr>
            <a:spLocks noGrp="1" noChangeArrowheads="1"/>
          </p:cNvSpPr>
          <p:nvPr>
            <p:ph type="title"/>
          </p:nvPr>
        </p:nvSpPr>
        <p:spPr>
          <a:xfrm>
            <a:off x="539750" y="152400"/>
            <a:ext cx="8229600" cy="1143000"/>
          </a:xfrm>
        </p:spPr>
        <p:txBody>
          <a:bodyPr/>
          <a:lstStyle/>
          <a:p>
            <a:r>
              <a:rPr lang="de-DE" altLang="de-DE" sz="2400">
                <a:solidFill>
                  <a:srgbClr val="FFFFFF"/>
                </a:solidFill>
                <a:ea typeface="ＭＳ Ｐゴシック" panose="020B0600070205080204" pitchFamily="34" charset="-128"/>
                <a:cs typeface="Arial" panose="020B0604020202020204" pitchFamily="34" charset="0"/>
              </a:rPr>
              <a:t>Das Land Burkina Faso</a:t>
            </a:r>
          </a:p>
        </p:txBody>
      </p:sp>
      <p:sp>
        <p:nvSpPr>
          <p:cNvPr id="95235" name="Text Box 4">
            <a:extLst>
              <a:ext uri="{FF2B5EF4-FFF2-40B4-BE49-F238E27FC236}">
                <a16:creationId xmlns:a16="http://schemas.microsoft.com/office/drawing/2014/main" xmlns="" id="{6EF80BCF-7DFE-4DBD-AE35-1B958F04D80F}"/>
              </a:ext>
            </a:extLst>
          </p:cNvPr>
          <p:cNvSpPr txBox="1">
            <a:spLocks noChangeArrowheads="1"/>
          </p:cNvSpPr>
          <p:nvPr/>
        </p:nvSpPr>
        <p:spPr bwMode="auto">
          <a:xfrm>
            <a:off x="684213" y="1196975"/>
            <a:ext cx="795655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1431925"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1431925"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1431925"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1431925"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1431925"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1431925"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1431925"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1431925"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1431925" algn="l"/>
              </a:tabLs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2000">
                <a:solidFill>
                  <a:srgbClr val="41F616"/>
                </a:solidFill>
                <a:cs typeface="Arial" panose="020B0604020202020204" pitchFamily="34" charset="0"/>
              </a:rPr>
              <a:t>Einwohner</a:t>
            </a:r>
            <a:r>
              <a:rPr lang="de-CH" altLang="de-DE" sz="2000">
                <a:solidFill>
                  <a:srgbClr val="FFFFFF"/>
                </a:solidFill>
                <a:cs typeface="Arial" panose="020B0604020202020204" pitchFamily="34" charset="0"/>
              </a:rPr>
              <a:t>: 				16 Millionen</a:t>
            </a:r>
          </a:p>
          <a:p>
            <a:pPr eaLnBrk="1" hangingPunct="1">
              <a:spcBef>
                <a:spcPct val="0"/>
              </a:spcBef>
              <a:buFontTx/>
              <a:buNone/>
            </a:pPr>
            <a:endParaRPr lang="de-CH" altLang="de-DE" sz="2000">
              <a:solidFill>
                <a:srgbClr val="FFFFFF"/>
              </a:solidFill>
              <a:cs typeface="Arial" panose="020B0604020202020204" pitchFamily="34" charset="0"/>
            </a:endParaRPr>
          </a:p>
          <a:p>
            <a:pPr eaLnBrk="1" hangingPunct="1">
              <a:spcBef>
                <a:spcPct val="0"/>
              </a:spcBef>
              <a:buFontTx/>
              <a:buNone/>
            </a:pPr>
            <a:r>
              <a:rPr lang="de-CH" altLang="de-DE" sz="2000">
                <a:solidFill>
                  <a:srgbClr val="FFFF00"/>
                </a:solidFill>
                <a:cs typeface="Arial" panose="020B0604020202020204" pitchFamily="34" charset="0"/>
              </a:rPr>
              <a:t>Währung:  </a:t>
            </a:r>
            <a:r>
              <a:rPr lang="de-CH" altLang="de-DE" sz="2000">
                <a:solidFill>
                  <a:srgbClr val="FFFFFF"/>
                </a:solidFill>
                <a:cs typeface="Arial" panose="020B0604020202020204" pitchFamily="34" charset="0"/>
              </a:rPr>
              <a:t>				West Afrikanicher Franc [CFA]</a:t>
            </a:r>
          </a:p>
          <a:p>
            <a:pPr eaLnBrk="1" hangingPunct="1">
              <a:spcBef>
                <a:spcPct val="0"/>
              </a:spcBef>
              <a:buFontTx/>
              <a:buNone/>
            </a:pPr>
            <a:endParaRPr lang="de-CH" altLang="de-DE" sz="2000">
              <a:solidFill>
                <a:srgbClr val="41F616"/>
              </a:solidFill>
              <a:cs typeface="Arial" panose="020B0604020202020204" pitchFamily="34" charset="0"/>
            </a:endParaRPr>
          </a:p>
          <a:p>
            <a:pPr eaLnBrk="1" hangingPunct="1">
              <a:spcBef>
                <a:spcPct val="0"/>
              </a:spcBef>
              <a:buFontTx/>
              <a:buNone/>
            </a:pPr>
            <a:r>
              <a:rPr lang="de-CH" altLang="de-DE" sz="2000">
                <a:solidFill>
                  <a:srgbClr val="FF0000"/>
                </a:solidFill>
                <a:cs typeface="Arial" panose="020B0604020202020204" pitchFamily="34" charset="0"/>
              </a:rPr>
              <a:t>Offizielle Sprache:		</a:t>
            </a:r>
            <a:r>
              <a:rPr lang="de-CH" altLang="de-DE" sz="2000">
                <a:solidFill>
                  <a:schemeClr val="bg1"/>
                </a:solidFill>
                <a:cs typeface="Arial" panose="020B0604020202020204" pitchFamily="34" charset="0"/>
              </a:rPr>
              <a:t>Französisch</a:t>
            </a:r>
          </a:p>
          <a:p>
            <a:pPr eaLnBrk="1" hangingPunct="1">
              <a:spcBef>
                <a:spcPct val="0"/>
              </a:spcBef>
              <a:buFontTx/>
              <a:buNone/>
            </a:pPr>
            <a:r>
              <a:rPr lang="de-CH" altLang="de-DE" sz="2000">
                <a:solidFill>
                  <a:srgbClr val="FF0000"/>
                </a:solidFill>
                <a:cs typeface="Arial" panose="020B0604020202020204" pitchFamily="34" charset="0"/>
              </a:rPr>
              <a:t>Weitere Sprachen: </a:t>
            </a:r>
            <a:r>
              <a:rPr lang="de-CH" altLang="de-DE" sz="2000">
                <a:solidFill>
                  <a:srgbClr val="FFFFFF"/>
                </a:solidFill>
                <a:cs typeface="Arial" panose="020B0604020202020204" pitchFamily="34" charset="0"/>
              </a:rPr>
              <a:t>		Mooré, Dioula….</a:t>
            </a:r>
          </a:p>
          <a:p>
            <a:pPr eaLnBrk="1" hangingPunct="1">
              <a:spcBef>
                <a:spcPct val="0"/>
              </a:spcBef>
              <a:buFontTx/>
              <a:buNone/>
            </a:pPr>
            <a:endParaRPr lang="de-CH" altLang="de-DE" sz="2000">
              <a:solidFill>
                <a:srgbClr val="FFFFFF"/>
              </a:solidFill>
              <a:cs typeface="Arial" panose="020B0604020202020204" pitchFamily="34" charset="0"/>
            </a:endParaRPr>
          </a:p>
          <a:p>
            <a:pPr eaLnBrk="1" hangingPunct="1">
              <a:spcBef>
                <a:spcPct val="0"/>
              </a:spcBef>
              <a:buFontTx/>
              <a:buNone/>
            </a:pPr>
            <a:r>
              <a:rPr lang="de-CH" altLang="de-DE" sz="2000">
                <a:solidFill>
                  <a:srgbClr val="41F616"/>
                </a:solidFill>
                <a:cs typeface="Arial" panose="020B0604020202020204" pitchFamily="34" charset="0"/>
              </a:rPr>
              <a:t>Religion: </a:t>
            </a:r>
            <a:r>
              <a:rPr lang="de-CH" altLang="de-DE" sz="2000">
                <a:solidFill>
                  <a:srgbClr val="FFFFFF"/>
                </a:solidFill>
                <a:cs typeface="Arial" panose="020B0604020202020204" pitchFamily="34" charset="0"/>
              </a:rPr>
              <a:t>				</a:t>
            </a:r>
            <a:r>
              <a:rPr lang="de-DE" altLang="de-DE" sz="2000">
                <a:solidFill>
                  <a:srgbClr val="FFFFFF"/>
                </a:solidFill>
                <a:cs typeface="Arial" panose="020B0604020202020204" pitchFamily="34" charset="0"/>
              </a:rPr>
              <a:t>Animistische Religion </a:t>
            </a:r>
            <a:r>
              <a:rPr lang="de-CH" altLang="de-DE" sz="2000">
                <a:solidFill>
                  <a:srgbClr val="FFFFFF"/>
                </a:solidFill>
                <a:cs typeface="Arial" panose="020B0604020202020204" pitchFamily="34" charset="0"/>
              </a:rPr>
              <a:t>50%</a:t>
            </a:r>
          </a:p>
          <a:p>
            <a:pPr eaLnBrk="1" hangingPunct="1">
              <a:spcBef>
                <a:spcPct val="0"/>
              </a:spcBef>
              <a:buFontTx/>
              <a:buNone/>
            </a:pPr>
            <a:r>
              <a:rPr lang="de-CH" altLang="de-DE" sz="2000">
                <a:solidFill>
                  <a:srgbClr val="FFFFFF"/>
                </a:solidFill>
                <a:cs typeface="Arial" panose="020B0604020202020204" pitchFamily="34" charset="0"/>
              </a:rPr>
              <a:t>	 			Islam 40%</a:t>
            </a:r>
          </a:p>
          <a:p>
            <a:pPr eaLnBrk="1" hangingPunct="1">
              <a:spcBef>
                <a:spcPct val="0"/>
              </a:spcBef>
              <a:buFontTx/>
              <a:buNone/>
            </a:pPr>
            <a:r>
              <a:rPr lang="de-CH" altLang="de-DE" sz="2000">
                <a:solidFill>
                  <a:srgbClr val="FFFFFF"/>
                </a:solidFill>
                <a:cs typeface="Arial" panose="020B0604020202020204" pitchFamily="34" charset="0"/>
              </a:rPr>
              <a:t>             				Christen 10%</a:t>
            </a:r>
          </a:p>
          <a:p>
            <a:pPr eaLnBrk="1" hangingPunct="1">
              <a:spcBef>
                <a:spcPct val="0"/>
              </a:spcBef>
              <a:buFontTx/>
              <a:buNone/>
            </a:pPr>
            <a:endParaRPr lang="de-CH" altLang="de-DE" sz="2000">
              <a:solidFill>
                <a:srgbClr val="FFFFFF"/>
              </a:solidFill>
              <a:cs typeface="Arial" panose="020B0604020202020204" pitchFamily="34" charset="0"/>
            </a:endParaRPr>
          </a:p>
          <a:p>
            <a:pPr eaLnBrk="1" hangingPunct="1">
              <a:spcBef>
                <a:spcPct val="0"/>
              </a:spcBef>
              <a:buFontTx/>
              <a:buNone/>
            </a:pPr>
            <a:r>
              <a:rPr lang="de-CH" altLang="de-DE" sz="2000">
                <a:solidFill>
                  <a:srgbClr val="FFFF00"/>
                </a:solidFill>
                <a:cs typeface="Arial" panose="020B0604020202020204" pitchFamily="34" charset="0"/>
              </a:rPr>
              <a:t>Analphabeten:	</a:t>
            </a:r>
            <a:r>
              <a:rPr lang="de-CH" altLang="de-DE" sz="2000">
                <a:solidFill>
                  <a:srgbClr val="FFFFFF"/>
                </a:solidFill>
                <a:cs typeface="Arial" panose="020B0604020202020204" pitchFamily="34" charset="0"/>
              </a:rPr>
              <a:t>		80%</a:t>
            </a:r>
          </a:p>
          <a:p>
            <a:pPr eaLnBrk="1" hangingPunct="1">
              <a:spcBef>
                <a:spcPct val="0"/>
              </a:spcBef>
              <a:buFontTx/>
              <a:buNone/>
            </a:pPr>
            <a:endParaRPr lang="de-CH" altLang="de-DE" sz="2000">
              <a:solidFill>
                <a:srgbClr val="FFFFFF"/>
              </a:solidFill>
              <a:cs typeface="Arial" panose="020B0604020202020204" pitchFamily="34" charset="0"/>
            </a:endParaRPr>
          </a:p>
          <a:p>
            <a:pPr eaLnBrk="1" hangingPunct="1">
              <a:spcBef>
                <a:spcPct val="0"/>
              </a:spcBef>
              <a:buFontTx/>
              <a:buNone/>
            </a:pPr>
            <a:r>
              <a:rPr lang="de-CH" altLang="de-DE" sz="2000">
                <a:solidFill>
                  <a:srgbClr val="FF0000"/>
                </a:solidFill>
                <a:cs typeface="Arial" panose="020B0604020202020204" pitchFamily="34" charset="0"/>
              </a:rPr>
              <a:t>Lebenserwartung:</a:t>
            </a:r>
            <a:r>
              <a:rPr lang="de-CH" altLang="de-DE" sz="2000">
                <a:solidFill>
                  <a:srgbClr val="FFFFFF"/>
                </a:solidFill>
                <a:cs typeface="Arial" panose="020B0604020202020204" pitchFamily="34" charset="0"/>
              </a:rPr>
              <a:t>            	45 Y (80-85 Y)</a:t>
            </a:r>
          </a:p>
          <a:p>
            <a:pPr eaLnBrk="1" hangingPunct="1">
              <a:spcBef>
                <a:spcPct val="0"/>
              </a:spcBef>
              <a:buFontTx/>
              <a:buNone/>
            </a:pPr>
            <a:endParaRPr lang="de-CH" altLang="de-DE" sz="2000">
              <a:solidFill>
                <a:srgbClr val="FFFFFF"/>
              </a:solidFill>
              <a:cs typeface="Arial" panose="020B0604020202020204" pitchFamily="34" charset="0"/>
            </a:endParaRPr>
          </a:p>
          <a:p>
            <a:pPr eaLnBrk="1" hangingPunct="1">
              <a:spcBef>
                <a:spcPct val="0"/>
              </a:spcBef>
              <a:buFontTx/>
              <a:buNone/>
            </a:pPr>
            <a:r>
              <a:rPr lang="de-CH" altLang="de-DE" sz="2000">
                <a:solidFill>
                  <a:srgbClr val="41F616"/>
                </a:solidFill>
                <a:cs typeface="Arial" panose="020B0604020202020204" pitchFamily="34" charset="0"/>
              </a:rPr>
              <a:t>Geburten Mortalität :        </a:t>
            </a:r>
            <a:r>
              <a:rPr lang="de-CH" altLang="de-DE" sz="2000">
                <a:solidFill>
                  <a:srgbClr val="FFFFFF"/>
                </a:solidFill>
                <a:cs typeface="Arial" panose="020B0604020202020204" pitchFamily="34" charset="0"/>
              </a:rPr>
              <a:t>	11% (0.25%)	</a:t>
            </a:r>
          </a:p>
          <a:p>
            <a:pPr eaLnBrk="1" hangingPunct="1">
              <a:spcBef>
                <a:spcPct val="0"/>
              </a:spcBef>
              <a:buFontTx/>
              <a:buNone/>
            </a:pPr>
            <a:r>
              <a:rPr lang="de-CH" altLang="de-DE" sz="2000">
                <a:solidFill>
                  <a:srgbClr val="41F616"/>
                </a:solidFill>
                <a:cs typeface="Arial" panose="020B0604020202020204" pitchFamily="34" charset="0"/>
              </a:rPr>
              <a:t>Kinder Mortalität:</a:t>
            </a:r>
            <a:r>
              <a:rPr lang="de-CH" altLang="de-DE" sz="2000">
                <a:solidFill>
                  <a:srgbClr val="FFFFFF"/>
                </a:solidFill>
                <a:cs typeface="Arial" panose="020B0604020202020204" pitchFamily="34" charset="0"/>
              </a:rPr>
              <a:t>	 	20% </a:t>
            </a:r>
          </a:p>
        </p:txBody>
      </p:sp>
      <p:pic>
        <p:nvPicPr>
          <p:cNvPr id="95236" name="Picture 4" descr="Wappen Burkina Fasos">
            <a:extLst>
              <a:ext uri="{FF2B5EF4-FFF2-40B4-BE49-F238E27FC236}">
                <a16:creationId xmlns:a16="http://schemas.microsoft.com/office/drawing/2014/main" xmlns="" id="{09432E37-F9D0-4593-8278-370EC409456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80288" y="296863"/>
            <a:ext cx="11430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Grafik 4">
            <a:extLst>
              <a:ext uri="{FF2B5EF4-FFF2-40B4-BE49-F238E27FC236}">
                <a16:creationId xmlns:a16="http://schemas.microsoft.com/office/drawing/2014/main" xmlns="" id="{14438045-C1D0-464B-98BE-EDD0FD98E46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Grafik 3" descr="DSC04532.JPG">
            <a:extLst>
              <a:ext uri="{FF2B5EF4-FFF2-40B4-BE49-F238E27FC236}">
                <a16:creationId xmlns:a16="http://schemas.microsoft.com/office/drawing/2014/main" xmlns="" id="{7DA3031D-CD51-484A-8FFB-1C43FEFB897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5900" y="188913"/>
            <a:ext cx="4656138"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Grafik 5" descr="DSC06753.JPG">
            <a:extLst>
              <a:ext uri="{FF2B5EF4-FFF2-40B4-BE49-F238E27FC236}">
                <a16:creationId xmlns:a16="http://schemas.microsoft.com/office/drawing/2014/main" xmlns="" id="{69FF9449-6466-4D41-B8D6-B9670103C33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981075"/>
            <a:ext cx="4572000"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Grafik 4" descr="DSC02329.JPG">
            <a:extLst>
              <a:ext uri="{FF2B5EF4-FFF2-40B4-BE49-F238E27FC236}">
                <a16:creationId xmlns:a16="http://schemas.microsoft.com/office/drawing/2014/main" xmlns="" id="{ABC741EA-9078-4072-B1FB-3CCBE21F6B9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84325" y="4184650"/>
            <a:ext cx="5903913"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647</Words>
  <Application>Microsoft Office PowerPoint</Application>
  <PresentationFormat>On-screen Show (4:3)</PresentationFormat>
  <Paragraphs>189</Paragraphs>
  <Slides>74</Slides>
  <Notes>16</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Standarddesign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Der Vorstand</vt:lpstr>
      <vt:lpstr>PowerPoint Presentation</vt:lpstr>
      <vt:lpstr>PowerPoint Presentation</vt:lpstr>
      <vt:lpstr>PowerPoint Presentation</vt:lpstr>
      <vt:lpstr>PowerPoint Presentation</vt:lpstr>
      <vt:lpstr>Alles begann mit einem Versprechen…</vt:lpstr>
      <vt:lpstr>PowerPoint Presentation</vt:lpstr>
      <vt:lpstr>Der Sprung „in den heissen Sand“</vt:lpstr>
      <vt:lpstr>PowerPoint Presentation</vt:lpstr>
      <vt:lpstr>Gründung unseres ersten Waisenhauses (Miethaus)  am 15. Januar 2007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Kindergarten (3 Jahre)</vt:lpstr>
      <vt:lpstr>Primarschule (6 Jahre)</vt:lpstr>
      <vt:lpstr>PowerPoint Presentation</vt:lpstr>
      <vt:lpstr>PowerPoint Presentation</vt:lpstr>
      <vt:lpstr>PowerPoint Presentation</vt:lpstr>
      <vt:lpstr>Amsetou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Die nächsten grossen Pläne…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Das Land Burkina Faso</vt:lpstr>
    </vt:vector>
  </TitlesOfParts>
  <Company>Kantonsspital Baden AG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Zwischen Regelwald und Wüste Eindrücke der Afrika-Reise im März 2009</dc:title>
  <dc:creator>chilla</dc:creator>
  <cp:lastModifiedBy>Helmut Bourzutschky</cp:lastModifiedBy>
  <cp:revision>490</cp:revision>
  <dcterms:created xsi:type="dcterms:W3CDTF">2009-05-11T14:09:11Z</dcterms:created>
  <dcterms:modified xsi:type="dcterms:W3CDTF">2021-10-12T08:00:10Z</dcterms:modified>
</cp:coreProperties>
</file>